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3"/>
    <p:sldMasterId id="2147483719" r:id="rId4"/>
  </p:sldMasterIdLst>
  <p:notesMasterIdLst>
    <p:notesMasterId r:id="rId31"/>
  </p:notesMasterIdLst>
  <p:handoutMasterIdLst>
    <p:handoutMasterId r:id="rId32"/>
  </p:handoutMasterIdLst>
  <p:sldIdLst>
    <p:sldId id="258" r:id="rId5"/>
    <p:sldId id="310" r:id="rId6"/>
    <p:sldId id="2147476590" r:id="rId7"/>
    <p:sldId id="2147476608" r:id="rId8"/>
    <p:sldId id="2147476610" r:id="rId9"/>
    <p:sldId id="2147476609" r:id="rId10"/>
    <p:sldId id="2147476616" r:id="rId11"/>
    <p:sldId id="2147476615" r:id="rId12"/>
    <p:sldId id="2147476600" r:id="rId13"/>
    <p:sldId id="2147476601" r:id="rId14"/>
    <p:sldId id="2147476623" r:id="rId15"/>
    <p:sldId id="2147476598" r:id="rId16"/>
    <p:sldId id="2147476602" r:id="rId17"/>
    <p:sldId id="2147476622" r:id="rId18"/>
    <p:sldId id="2147476614" r:id="rId19"/>
    <p:sldId id="2147476599" r:id="rId20"/>
    <p:sldId id="278" r:id="rId21"/>
    <p:sldId id="2147476619" r:id="rId22"/>
    <p:sldId id="2147476618" r:id="rId23"/>
    <p:sldId id="2147476611" r:id="rId24"/>
    <p:sldId id="280" r:id="rId25"/>
    <p:sldId id="2147476605" r:id="rId26"/>
    <p:sldId id="2147476612" r:id="rId27"/>
    <p:sldId id="2147476617" r:id="rId28"/>
    <p:sldId id="2147476620" r:id="rId29"/>
    <p:sldId id="261" r:id="rId3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C4F"/>
    <a:srgbClr val="322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B4C11-3FD7-410A-8D2F-C4A04268FAA7}" v="186" dt="2024-09-27T10:45:23.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3559" autoAdjust="0"/>
  </p:normalViewPr>
  <p:slideViewPr>
    <p:cSldViewPr snapToGrid="0">
      <p:cViewPr>
        <p:scale>
          <a:sx n="75" d="100"/>
          <a:sy n="75" d="100"/>
        </p:scale>
        <p:origin x="1282" y="50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Cora" userId="dc3ba1f1-6f6a-4e08-badd-6a3236a32035" providerId="ADAL" clId="{B6ADFF20-BD33-45E1-9985-AE4C464710BA}"/>
    <pc:docChg chg="undo redo custSel addSld delSld modSld sldOrd delMainMaster">
      <pc:chgData name="Julia Cora" userId="dc3ba1f1-6f6a-4e08-badd-6a3236a32035" providerId="ADAL" clId="{B6ADFF20-BD33-45E1-9985-AE4C464710BA}" dt="2024-07-12T13:39:26.687" v="12798" actId="20577"/>
      <pc:docMkLst>
        <pc:docMk/>
      </pc:docMkLst>
      <pc:sldChg chg="modSp mod">
        <pc:chgData name="Julia Cora" userId="dc3ba1f1-6f6a-4e08-badd-6a3236a32035" providerId="ADAL" clId="{B6ADFF20-BD33-45E1-9985-AE4C464710BA}" dt="2024-07-09T07:31:57.344" v="3714" actId="20577"/>
        <pc:sldMkLst>
          <pc:docMk/>
          <pc:sldMk cId="0" sldId="258"/>
        </pc:sldMkLst>
        <pc:spChg chg="mod">
          <ac:chgData name="Julia Cora" userId="dc3ba1f1-6f6a-4e08-badd-6a3236a32035" providerId="ADAL" clId="{B6ADFF20-BD33-45E1-9985-AE4C464710BA}" dt="2024-07-09T07:31:57.344" v="3714" actId="20577"/>
          <ac:spMkLst>
            <pc:docMk/>
            <pc:sldMk cId="0" sldId="258"/>
            <ac:spMk id="3" creationId="{1A2BB6B8-5455-D66A-7DBA-E95B023069DB}"/>
          </ac:spMkLst>
        </pc:spChg>
      </pc:sldChg>
      <pc:sldChg chg="modSp mod modNotesTx">
        <pc:chgData name="Julia Cora" userId="dc3ba1f1-6f6a-4e08-badd-6a3236a32035" providerId="ADAL" clId="{B6ADFF20-BD33-45E1-9985-AE4C464710BA}" dt="2024-07-12T08:35:53.869" v="12216" actId="20577"/>
        <pc:sldMkLst>
          <pc:docMk/>
          <pc:sldMk cId="0" sldId="261"/>
        </pc:sldMkLst>
        <pc:spChg chg="mod">
          <ac:chgData name="Julia Cora" userId="dc3ba1f1-6f6a-4e08-badd-6a3236a32035" providerId="ADAL" clId="{B6ADFF20-BD33-45E1-9985-AE4C464710BA}" dt="2024-07-12T08:35:48.545" v="12215" actId="20577"/>
          <ac:spMkLst>
            <pc:docMk/>
            <pc:sldMk cId="0" sldId="261"/>
            <ac:spMk id="3" creationId="{A63C7934-E270-6E9D-C53B-4B0AC60C871B}"/>
          </ac:spMkLst>
        </pc:spChg>
      </pc:sldChg>
      <pc:sldChg chg="del">
        <pc:chgData name="Julia Cora" userId="dc3ba1f1-6f6a-4e08-badd-6a3236a32035" providerId="ADAL" clId="{B6ADFF20-BD33-45E1-9985-AE4C464710BA}" dt="2024-07-09T12:54:15.047" v="6452" actId="47"/>
        <pc:sldMkLst>
          <pc:docMk/>
          <pc:sldMk cId="0" sldId="262"/>
        </pc:sldMkLst>
      </pc:sldChg>
      <pc:sldChg chg="del">
        <pc:chgData name="Julia Cora" userId="dc3ba1f1-6f6a-4e08-badd-6a3236a32035" providerId="ADAL" clId="{B6ADFF20-BD33-45E1-9985-AE4C464710BA}" dt="2024-07-08T12:46:37.691" v="1780" actId="47"/>
        <pc:sldMkLst>
          <pc:docMk/>
          <pc:sldMk cId="3193155507" sldId="263"/>
        </pc:sldMkLst>
      </pc:sldChg>
      <pc:sldChg chg="del">
        <pc:chgData name="Julia Cora" userId="dc3ba1f1-6f6a-4e08-badd-6a3236a32035" providerId="ADAL" clId="{B6ADFF20-BD33-45E1-9985-AE4C464710BA}" dt="2024-07-09T12:54:17.377" v="6453" actId="47"/>
        <pc:sldMkLst>
          <pc:docMk/>
          <pc:sldMk cId="800822687" sldId="266"/>
        </pc:sldMkLst>
      </pc:sldChg>
      <pc:sldChg chg="del">
        <pc:chgData name="Julia Cora" userId="dc3ba1f1-6f6a-4e08-badd-6a3236a32035" providerId="ADAL" clId="{B6ADFF20-BD33-45E1-9985-AE4C464710BA}" dt="2024-07-11T15:08:16.591" v="7969" actId="47"/>
        <pc:sldMkLst>
          <pc:docMk/>
          <pc:sldMk cId="731650644" sldId="272"/>
        </pc:sldMkLst>
      </pc:sldChg>
      <pc:sldChg chg="del">
        <pc:chgData name="Julia Cora" userId="dc3ba1f1-6f6a-4e08-badd-6a3236a32035" providerId="ADAL" clId="{B6ADFF20-BD33-45E1-9985-AE4C464710BA}" dt="2024-06-05T13:52:23.387" v="0" actId="47"/>
        <pc:sldMkLst>
          <pc:docMk/>
          <pc:sldMk cId="3151510273" sldId="274"/>
        </pc:sldMkLst>
      </pc:sldChg>
      <pc:sldChg chg="del">
        <pc:chgData name="Julia Cora" userId="dc3ba1f1-6f6a-4e08-badd-6a3236a32035" providerId="ADAL" clId="{B6ADFF20-BD33-45E1-9985-AE4C464710BA}" dt="2024-07-08T12:46:33.104" v="1779" actId="47"/>
        <pc:sldMkLst>
          <pc:docMk/>
          <pc:sldMk cId="2714555416" sldId="283"/>
        </pc:sldMkLst>
      </pc:sldChg>
      <pc:sldChg chg="modSp add del mod">
        <pc:chgData name="Julia Cora" userId="dc3ba1f1-6f6a-4e08-badd-6a3236a32035" providerId="ADAL" clId="{B6ADFF20-BD33-45E1-9985-AE4C464710BA}" dt="2024-07-09T12:54:11.278" v="6451" actId="47"/>
        <pc:sldMkLst>
          <pc:docMk/>
          <pc:sldMk cId="3186982606" sldId="286"/>
        </pc:sldMkLst>
        <pc:spChg chg="mod">
          <ac:chgData name="Julia Cora" userId="dc3ba1f1-6f6a-4e08-badd-6a3236a32035" providerId="ADAL" clId="{B6ADFF20-BD33-45E1-9985-AE4C464710BA}" dt="2024-07-09T12:54:08.830" v="6450" actId="6549"/>
          <ac:spMkLst>
            <pc:docMk/>
            <pc:sldMk cId="3186982606" sldId="286"/>
            <ac:spMk id="10" creationId="{716A3F5F-8BDB-3A4F-9708-35DA3E741C04}"/>
          </ac:spMkLst>
        </pc:spChg>
      </pc:sldChg>
      <pc:sldChg chg="del">
        <pc:chgData name="Julia Cora" userId="dc3ba1f1-6f6a-4e08-badd-6a3236a32035" providerId="ADAL" clId="{B6ADFF20-BD33-45E1-9985-AE4C464710BA}" dt="2024-07-09T12:54:30.876" v="6455" actId="47"/>
        <pc:sldMkLst>
          <pc:docMk/>
          <pc:sldMk cId="2203551414" sldId="288"/>
        </pc:sldMkLst>
      </pc:sldChg>
      <pc:sldChg chg="del">
        <pc:chgData name="Julia Cora" userId="dc3ba1f1-6f6a-4e08-badd-6a3236a32035" providerId="ADAL" clId="{B6ADFF20-BD33-45E1-9985-AE4C464710BA}" dt="2024-07-09T12:54:34.678" v="6456" actId="47"/>
        <pc:sldMkLst>
          <pc:docMk/>
          <pc:sldMk cId="2462449224" sldId="299"/>
        </pc:sldMkLst>
      </pc:sldChg>
      <pc:sldChg chg="del">
        <pc:chgData name="Julia Cora" userId="dc3ba1f1-6f6a-4e08-badd-6a3236a32035" providerId="ADAL" clId="{B6ADFF20-BD33-45E1-9985-AE4C464710BA}" dt="2024-06-05T13:52:25.713" v="2" actId="47"/>
        <pc:sldMkLst>
          <pc:docMk/>
          <pc:sldMk cId="1500110100" sldId="304"/>
        </pc:sldMkLst>
      </pc:sldChg>
      <pc:sldChg chg="del">
        <pc:chgData name="Julia Cora" userId="dc3ba1f1-6f6a-4e08-badd-6a3236a32035" providerId="ADAL" clId="{B6ADFF20-BD33-45E1-9985-AE4C464710BA}" dt="2024-07-09T12:54:27.911" v="6454" actId="47"/>
        <pc:sldMkLst>
          <pc:docMk/>
          <pc:sldMk cId="1693763566" sldId="305"/>
        </pc:sldMkLst>
      </pc:sldChg>
      <pc:sldChg chg="del">
        <pc:chgData name="Julia Cora" userId="dc3ba1f1-6f6a-4e08-badd-6a3236a32035" providerId="ADAL" clId="{B6ADFF20-BD33-45E1-9985-AE4C464710BA}" dt="2024-06-05T13:52:46.037" v="33" actId="47"/>
        <pc:sldMkLst>
          <pc:docMk/>
          <pc:sldMk cId="1140325188" sldId="308"/>
        </pc:sldMkLst>
      </pc:sldChg>
      <pc:sldChg chg="modSp mod modNotesTx">
        <pc:chgData name="Julia Cora" userId="dc3ba1f1-6f6a-4e08-badd-6a3236a32035" providerId="ADAL" clId="{B6ADFF20-BD33-45E1-9985-AE4C464710BA}" dt="2024-07-12T08:59:38.664" v="12602" actId="6549"/>
        <pc:sldMkLst>
          <pc:docMk/>
          <pc:sldMk cId="1472643493" sldId="310"/>
        </pc:sldMkLst>
        <pc:spChg chg="mod">
          <ac:chgData name="Julia Cora" userId="dc3ba1f1-6f6a-4e08-badd-6a3236a32035" providerId="ADAL" clId="{B6ADFF20-BD33-45E1-9985-AE4C464710BA}" dt="2024-07-12T08:59:38.664" v="12602" actId="6549"/>
          <ac:spMkLst>
            <pc:docMk/>
            <pc:sldMk cId="1472643493" sldId="310"/>
            <ac:spMk id="3" creationId="{67D6A27F-F350-529F-0BCD-A5C5EFB17B8A}"/>
          </ac:spMkLst>
        </pc:spChg>
      </pc:sldChg>
      <pc:sldChg chg="del">
        <pc:chgData name="Julia Cora" userId="dc3ba1f1-6f6a-4e08-badd-6a3236a32035" providerId="ADAL" clId="{B6ADFF20-BD33-45E1-9985-AE4C464710BA}" dt="2024-06-05T13:52:32.866" v="12" actId="47"/>
        <pc:sldMkLst>
          <pc:docMk/>
          <pc:sldMk cId="1857991768" sldId="311"/>
        </pc:sldMkLst>
      </pc:sldChg>
      <pc:sldChg chg="del">
        <pc:chgData name="Julia Cora" userId="dc3ba1f1-6f6a-4e08-badd-6a3236a32035" providerId="ADAL" clId="{B6ADFF20-BD33-45E1-9985-AE4C464710BA}" dt="2024-06-05T13:52:34.871" v="15" actId="47"/>
        <pc:sldMkLst>
          <pc:docMk/>
          <pc:sldMk cId="402929263" sldId="312"/>
        </pc:sldMkLst>
      </pc:sldChg>
      <pc:sldChg chg="del">
        <pc:chgData name="Julia Cora" userId="dc3ba1f1-6f6a-4e08-badd-6a3236a32035" providerId="ADAL" clId="{B6ADFF20-BD33-45E1-9985-AE4C464710BA}" dt="2024-06-05T13:52:35.248" v="16" actId="47"/>
        <pc:sldMkLst>
          <pc:docMk/>
          <pc:sldMk cId="2579678422" sldId="313"/>
        </pc:sldMkLst>
      </pc:sldChg>
      <pc:sldChg chg="del">
        <pc:chgData name="Julia Cora" userId="dc3ba1f1-6f6a-4e08-badd-6a3236a32035" providerId="ADAL" clId="{B6ADFF20-BD33-45E1-9985-AE4C464710BA}" dt="2024-06-05T13:52:36.118" v="17" actId="47"/>
        <pc:sldMkLst>
          <pc:docMk/>
          <pc:sldMk cId="1663901685" sldId="314"/>
        </pc:sldMkLst>
      </pc:sldChg>
      <pc:sldChg chg="del">
        <pc:chgData name="Julia Cora" userId="dc3ba1f1-6f6a-4e08-badd-6a3236a32035" providerId="ADAL" clId="{B6ADFF20-BD33-45E1-9985-AE4C464710BA}" dt="2024-06-05T13:52:31.910" v="10" actId="47"/>
        <pc:sldMkLst>
          <pc:docMk/>
          <pc:sldMk cId="1667043664" sldId="316"/>
        </pc:sldMkLst>
      </pc:sldChg>
      <pc:sldChg chg="del">
        <pc:chgData name="Julia Cora" userId="dc3ba1f1-6f6a-4e08-badd-6a3236a32035" providerId="ADAL" clId="{B6ADFF20-BD33-45E1-9985-AE4C464710BA}" dt="2024-06-05T13:52:33.750" v="14" actId="47"/>
        <pc:sldMkLst>
          <pc:docMk/>
          <pc:sldMk cId="3495437647" sldId="317"/>
        </pc:sldMkLst>
      </pc:sldChg>
      <pc:sldChg chg="del">
        <pc:chgData name="Julia Cora" userId="dc3ba1f1-6f6a-4e08-badd-6a3236a32035" providerId="ADAL" clId="{B6ADFF20-BD33-45E1-9985-AE4C464710BA}" dt="2024-06-05T13:52:28.637" v="5" actId="47"/>
        <pc:sldMkLst>
          <pc:docMk/>
          <pc:sldMk cId="1110579922" sldId="318"/>
        </pc:sldMkLst>
      </pc:sldChg>
      <pc:sldChg chg="del">
        <pc:chgData name="Julia Cora" userId="dc3ba1f1-6f6a-4e08-badd-6a3236a32035" providerId="ADAL" clId="{B6ADFF20-BD33-45E1-9985-AE4C464710BA}" dt="2024-06-05T13:52:33.371" v="13" actId="47"/>
        <pc:sldMkLst>
          <pc:docMk/>
          <pc:sldMk cId="550939755" sldId="319"/>
        </pc:sldMkLst>
      </pc:sldChg>
      <pc:sldChg chg="delSp modSp add del mod ord">
        <pc:chgData name="Julia Cora" userId="dc3ba1f1-6f6a-4e08-badd-6a3236a32035" providerId="ADAL" clId="{B6ADFF20-BD33-45E1-9985-AE4C464710BA}" dt="2024-07-09T14:56:08.552" v="7227" actId="47"/>
        <pc:sldMkLst>
          <pc:docMk/>
          <pc:sldMk cId="3952955958" sldId="331"/>
        </pc:sldMkLst>
        <pc:spChg chg="del">
          <ac:chgData name="Julia Cora" userId="dc3ba1f1-6f6a-4e08-badd-6a3236a32035" providerId="ADAL" clId="{B6ADFF20-BD33-45E1-9985-AE4C464710BA}" dt="2024-07-09T13:57:45.440" v="7084" actId="21"/>
          <ac:spMkLst>
            <pc:docMk/>
            <pc:sldMk cId="3952955958" sldId="331"/>
            <ac:spMk id="2" creationId="{632D1FBB-2381-E4E1-476E-7FC5DA720B2E}"/>
          </ac:spMkLst>
        </pc:spChg>
        <pc:spChg chg="del">
          <ac:chgData name="Julia Cora" userId="dc3ba1f1-6f6a-4e08-badd-6a3236a32035" providerId="ADAL" clId="{B6ADFF20-BD33-45E1-9985-AE4C464710BA}" dt="2024-07-09T13:58:06.597" v="7087" actId="21"/>
          <ac:spMkLst>
            <pc:docMk/>
            <pc:sldMk cId="3952955958" sldId="331"/>
            <ac:spMk id="3" creationId="{DB41E37A-E6D2-3164-21E9-EEE216E62781}"/>
          </ac:spMkLst>
        </pc:spChg>
        <pc:spChg chg="del">
          <ac:chgData name="Julia Cora" userId="dc3ba1f1-6f6a-4e08-badd-6a3236a32035" providerId="ADAL" clId="{B6ADFF20-BD33-45E1-9985-AE4C464710BA}" dt="2024-07-09T14:55:53.425" v="7223" actId="21"/>
          <ac:spMkLst>
            <pc:docMk/>
            <pc:sldMk cId="3952955958" sldId="331"/>
            <ac:spMk id="7" creationId="{546EC325-9110-4B0D-47E8-6D761DFE85A3}"/>
          </ac:spMkLst>
        </pc:spChg>
        <pc:spChg chg="del">
          <ac:chgData name="Julia Cora" userId="dc3ba1f1-6f6a-4e08-badd-6a3236a32035" providerId="ADAL" clId="{B6ADFF20-BD33-45E1-9985-AE4C464710BA}" dt="2024-07-09T14:55:53.425" v="7223" actId="21"/>
          <ac:spMkLst>
            <pc:docMk/>
            <pc:sldMk cId="3952955958" sldId="331"/>
            <ac:spMk id="8" creationId="{F7935315-FF50-AF48-95EA-29DAB3D4D857}"/>
          </ac:spMkLst>
        </pc:spChg>
        <pc:spChg chg="del">
          <ac:chgData name="Julia Cora" userId="dc3ba1f1-6f6a-4e08-badd-6a3236a32035" providerId="ADAL" clId="{B6ADFF20-BD33-45E1-9985-AE4C464710BA}" dt="2024-07-09T14:55:53.425" v="7223" actId="21"/>
          <ac:spMkLst>
            <pc:docMk/>
            <pc:sldMk cId="3952955958" sldId="331"/>
            <ac:spMk id="9" creationId="{989DA465-994E-369E-7841-C103A7BDDAE1}"/>
          </ac:spMkLst>
        </pc:spChg>
        <pc:spChg chg="del">
          <ac:chgData name="Julia Cora" userId="dc3ba1f1-6f6a-4e08-badd-6a3236a32035" providerId="ADAL" clId="{B6ADFF20-BD33-45E1-9985-AE4C464710BA}" dt="2024-07-09T14:55:53.425" v="7223" actId="21"/>
          <ac:spMkLst>
            <pc:docMk/>
            <pc:sldMk cId="3952955958" sldId="331"/>
            <ac:spMk id="10" creationId="{F8599DCE-0CFC-2399-0660-7EDC6A056FD1}"/>
          </ac:spMkLst>
        </pc:spChg>
        <pc:spChg chg="del mod">
          <ac:chgData name="Julia Cora" userId="dc3ba1f1-6f6a-4e08-badd-6a3236a32035" providerId="ADAL" clId="{B6ADFF20-BD33-45E1-9985-AE4C464710BA}" dt="2024-07-09T14:55:53.425" v="7223" actId="21"/>
          <ac:spMkLst>
            <pc:docMk/>
            <pc:sldMk cId="3952955958" sldId="331"/>
            <ac:spMk id="11" creationId="{17E95F34-BBD6-C2B8-8157-D43073C13838}"/>
          </ac:spMkLst>
        </pc:spChg>
        <pc:picChg chg="del">
          <ac:chgData name="Julia Cora" userId="dc3ba1f1-6f6a-4e08-badd-6a3236a32035" providerId="ADAL" clId="{B6ADFF20-BD33-45E1-9985-AE4C464710BA}" dt="2024-07-09T13:57:45.440" v="7084" actId="21"/>
          <ac:picMkLst>
            <pc:docMk/>
            <pc:sldMk cId="3952955958" sldId="331"/>
            <ac:picMk id="2050" creationId="{ECC03D1C-3285-C259-45B3-224D62BBC5F4}"/>
          </ac:picMkLst>
        </pc:picChg>
        <pc:picChg chg="del mod">
          <ac:chgData name="Julia Cora" userId="dc3ba1f1-6f6a-4e08-badd-6a3236a32035" providerId="ADAL" clId="{B6ADFF20-BD33-45E1-9985-AE4C464710BA}" dt="2024-07-09T14:55:53.425" v="7223" actId="21"/>
          <ac:picMkLst>
            <pc:docMk/>
            <pc:sldMk cId="3952955958" sldId="331"/>
            <ac:picMk id="2052" creationId="{F358A083-1117-0AD9-4DCD-1522387B7EFF}"/>
          </ac:picMkLst>
        </pc:picChg>
      </pc:sldChg>
      <pc:sldChg chg="del">
        <pc:chgData name="Julia Cora" userId="dc3ba1f1-6f6a-4e08-badd-6a3236a32035" providerId="ADAL" clId="{B6ADFF20-BD33-45E1-9985-AE4C464710BA}" dt="2024-06-05T13:52:24.859" v="1" actId="47"/>
        <pc:sldMkLst>
          <pc:docMk/>
          <pc:sldMk cId="130099903" sldId="1845"/>
        </pc:sldMkLst>
      </pc:sldChg>
      <pc:sldChg chg="del">
        <pc:chgData name="Julia Cora" userId="dc3ba1f1-6f6a-4e08-badd-6a3236a32035" providerId="ADAL" clId="{B6ADFF20-BD33-45E1-9985-AE4C464710BA}" dt="2024-06-05T13:52:27.259" v="3" actId="47"/>
        <pc:sldMkLst>
          <pc:docMk/>
          <pc:sldMk cId="1741700714" sldId="1853"/>
        </pc:sldMkLst>
      </pc:sldChg>
      <pc:sldChg chg="del">
        <pc:chgData name="Julia Cora" userId="dc3ba1f1-6f6a-4e08-badd-6a3236a32035" providerId="ADAL" clId="{B6ADFF20-BD33-45E1-9985-AE4C464710BA}" dt="2024-06-05T13:52:27.779" v="4" actId="47"/>
        <pc:sldMkLst>
          <pc:docMk/>
          <pc:sldMk cId="3394111540" sldId="1854"/>
        </pc:sldMkLst>
      </pc:sldChg>
      <pc:sldChg chg="del">
        <pc:chgData name="Julia Cora" userId="dc3ba1f1-6f6a-4e08-badd-6a3236a32035" providerId="ADAL" clId="{B6ADFF20-BD33-45E1-9985-AE4C464710BA}" dt="2024-06-05T13:52:29.634" v="6" actId="47"/>
        <pc:sldMkLst>
          <pc:docMk/>
          <pc:sldMk cId="4209360805" sldId="1855"/>
        </pc:sldMkLst>
      </pc:sldChg>
      <pc:sldChg chg="del">
        <pc:chgData name="Julia Cora" userId="dc3ba1f1-6f6a-4e08-badd-6a3236a32035" providerId="ADAL" clId="{B6ADFF20-BD33-45E1-9985-AE4C464710BA}" dt="2024-06-05T13:52:32.356" v="11" actId="47"/>
        <pc:sldMkLst>
          <pc:docMk/>
          <pc:sldMk cId="3625442974" sldId="2147476562"/>
        </pc:sldMkLst>
      </pc:sldChg>
      <pc:sldChg chg="del">
        <pc:chgData name="Julia Cora" userId="dc3ba1f1-6f6a-4e08-badd-6a3236a32035" providerId="ADAL" clId="{B6ADFF20-BD33-45E1-9985-AE4C464710BA}" dt="2024-06-05T13:52:30.296" v="7" actId="47"/>
        <pc:sldMkLst>
          <pc:docMk/>
          <pc:sldMk cId="1787424255" sldId="2147476564"/>
        </pc:sldMkLst>
      </pc:sldChg>
      <pc:sldChg chg="del">
        <pc:chgData name="Julia Cora" userId="dc3ba1f1-6f6a-4e08-badd-6a3236a32035" providerId="ADAL" clId="{B6ADFF20-BD33-45E1-9985-AE4C464710BA}" dt="2024-06-05T13:52:30.675" v="8" actId="47"/>
        <pc:sldMkLst>
          <pc:docMk/>
          <pc:sldMk cId="914043352" sldId="2147476565"/>
        </pc:sldMkLst>
      </pc:sldChg>
      <pc:sldChg chg="del">
        <pc:chgData name="Julia Cora" userId="dc3ba1f1-6f6a-4e08-badd-6a3236a32035" providerId="ADAL" clId="{B6ADFF20-BD33-45E1-9985-AE4C464710BA}" dt="2024-06-05T13:52:31.547" v="9" actId="47"/>
        <pc:sldMkLst>
          <pc:docMk/>
          <pc:sldMk cId="34584376" sldId="2147476566"/>
        </pc:sldMkLst>
      </pc:sldChg>
      <pc:sldChg chg="add del ord">
        <pc:chgData name="Julia Cora" userId="dc3ba1f1-6f6a-4e08-badd-6a3236a32035" providerId="ADAL" clId="{B6ADFF20-BD33-45E1-9985-AE4C464710BA}" dt="2024-07-09T12:54:50.721" v="6457" actId="47"/>
        <pc:sldMkLst>
          <pc:docMk/>
          <pc:sldMk cId="2641578897" sldId="2147476569"/>
        </pc:sldMkLst>
      </pc:sldChg>
      <pc:sldChg chg="add del ord">
        <pc:chgData name="Julia Cora" userId="dc3ba1f1-6f6a-4e08-badd-6a3236a32035" providerId="ADAL" clId="{B6ADFF20-BD33-45E1-9985-AE4C464710BA}" dt="2024-07-11T07:52:12.702" v="7826" actId="47"/>
        <pc:sldMkLst>
          <pc:docMk/>
          <pc:sldMk cId="2896655144" sldId="2147476570"/>
        </pc:sldMkLst>
      </pc:sldChg>
      <pc:sldChg chg="add mod ord modShow">
        <pc:chgData name="Julia Cora" userId="dc3ba1f1-6f6a-4e08-badd-6a3236a32035" providerId="ADAL" clId="{B6ADFF20-BD33-45E1-9985-AE4C464710BA}" dt="2024-07-12T08:40:04.546" v="12246" actId="729"/>
        <pc:sldMkLst>
          <pc:docMk/>
          <pc:sldMk cId="3261489651" sldId="2147476571"/>
        </pc:sldMkLst>
      </pc:sldChg>
      <pc:sldChg chg="addSp delSp modSp new del mod">
        <pc:chgData name="Julia Cora" userId="dc3ba1f1-6f6a-4e08-badd-6a3236a32035" providerId="ADAL" clId="{B6ADFF20-BD33-45E1-9985-AE4C464710BA}" dt="2024-07-11T16:01:56.493" v="8611" actId="47"/>
        <pc:sldMkLst>
          <pc:docMk/>
          <pc:sldMk cId="2576784516" sldId="2147476572"/>
        </pc:sldMkLst>
        <pc:spChg chg="mod">
          <ac:chgData name="Julia Cora" userId="dc3ba1f1-6f6a-4e08-badd-6a3236a32035" providerId="ADAL" clId="{B6ADFF20-BD33-45E1-9985-AE4C464710BA}" dt="2024-07-11T16:01:36.759" v="8608" actId="21"/>
          <ac:spMkLst>
            <pc:docMk/>
            <pc:sldMk cId="2576784516" sldId="2147476572"/>
            <ac:spMk id="3" creationId="{3F1C7C05-A35F-3899-7D91-835815812E2F}"/>
          </ac:spMkLst>
        </pc:spChg>
        <pc:picChg chg="add del mod">
          <ac:chgData name="Julia Cora" userId="dc3ba1f1-6f6a-4e08-badd-6a3236a32035" providerId="ADAL" clId="{B6ADFF20-BD33-45E1-9985-AE4C464710BA}" dt="2024-07-11T16:01:52.835" v="8610" actId="21"/>
          <ac:picMkLst>
            <pc:docMk/>
            <pc:sldMk cId="2576784516" sldId="2147476572"/>
            <ac:picMk id="6" creationId="{807C3C4E-5C24-A71A-9F8A-8FE85D8DA44E}"/>
          </ac:picMkLst>
        </pc:picChg>
        <pc:picChg chg="add del mod">
          <ac:chgData name="Julia Cora" userId="dc3ba1f1-6f6a-4e08-badd-6a3236a32035" providerId="ADAL" clId="{B6ADFF20-BD33-45E1-9985-AE4C464710BA}" dt="2024-07-11T16:01:52.835" v="8610" actId="21"/>
          <ac:picMkLst>
            <pc:docMk/>
            <pc:sldMk cId="2576784516" sldId="2147476572"/>
            <ac:picMk id="8" creationId="{1F311875-C32C-52C7-F454-E7C1B0C35C1B}"/>
          </ac:picMkLst>
        </pc:picChg>
      </pc:sldChg>
      <pc:sldChg chg="new del">
        <pc:chgData name="Julia Cora" userId="dc3ba1f1-6f6a-4e08-badd-6a3236a32035" providerId="ADAL" clId="{B6ADFF20-BD33-45E1-9985-AE4C464710BA}" dt="2024-06-12T11:54:48.194" v="36" actId="680"/>
        <pc:sldMkLst>
          <pc:docMk/>
          <pc:sldMk cId="3133605806" sldId="2147476572"/>
        </pc:sldMkLst>
      </pc:sldChg>
      <pc:sldChg chg="addSp delSp modSp new del mod">
        <pc:chgData name="Julia Cora" userId="dc3ba1f1-6f6a-4e08-badd-6a3236a32035" providerId="ADAL" clId="{B6ADFF20-BD33-45E1-9985-AE4C464710BA}" dt="2024-06-12T12:31:48.697" v="64" actId="47"/>
        <pc:sldMkLst>
          <pc:docMk/>
          <pc:sldMk cId="1609671294" sldId="2147476573"/>
        </pc:sldMkLst>
        <pc:spChg chg="del">
          <ac:chgData name="Julia Cora" userId="dc3ba1f1-6f6a-4e08-badd-6a3236a32035" providerId="ADAL" clId="{B6ADFF20-BD33-45E1-9985-AE4C464710BA}" dt="2024-06-12T12:27:14.410" v="51" actId="478"/>
          <ac:spMkLst>
            <pc:docMk/>
            <pc:sldMk cId="1609671294" sldId="2147476573"/>
            <ac:spMk id="2" creationId="{E1C6D1BD-8E78-6882-8A57-4E9FAA6E30CE}"/>
          </ac:spMkLst>
        </pc:spChg>
        <pc:spChg chg="del">
          <ac:chgData name="Julia Cora" userId="dc3ba1f1-6f6a-4e08-badd-6a3236a32035" providerId="ADAL" clId="{B6ADFF20-BD33-45E1-9985-AE4C464710BA}" dt="2024-06-12T12:27:17.888" v="52" actId="478"/>
          <ac:spMkLst>
            <pc:docMk/>
            <pc:sldMk cId="1609671294" sldId="2147476573"/>
            <ac:spMk id="3" creationId="{0088B997-B8F7-B4B7-EEE1-64A03B4FDD10}"/>
          </ac:spMkLst>
        </pc:spChg>
        <pc:graphicFrameChg chg="add mod">
          <ac:chgData name="Julia Cora" userId="dc3ba1f1-6f6a-4e08-badd-6a3236a32035" providerId="ADAL" clId="{B6ADFF20-BD33-45E1-9985-AE4C464710BA}" dt="2024-06-12T12:28:34.982" v="58"/>
          <ac:graphicFrameMkLst>
            <pc:docMk/>
            <pc:sldMk cId="1609671294" sldId="2147476573"/>
            <ac:graphicFrameMk id="5" creationId="{DC5AB73E-312B-6089-D28B-BDF9999098ED}"/>
          </ac:graphicFrameMkLst>
        </pc:graphicFrameChg>
      </pc:sldChg>
      <pc:sldChg chg="modSp add del mod modNotesTx">
        <pc:chgData name="Julia Cora" userId="dc3ba1f1-6f6a-4e08-badd-6a3236a32035" providerId="ADAL" clId="{B6ADFF20-BD33-45E1-9985-AE4C464710BA}" dt="2024-07-11T16:08:53.919" v="8831" actId="47"/>
        <pc:sldMkLst>
          <pc:docMk/>
          <pc:sldMk cId="3757923801" sldId="2147476573"/>
        </pc:sldMkLst>
        <pc:spChg chg="mod">
          <ac:chgData name="Julia Cora" userId="dc3ba1f1-6f6a-4e08-badd-6a3236a32035" providerId="ADAL" clId="{B6ADFF20-BD33-45E1-9985-AE4C464710BA}" dt="2024-07-11T16:08:31.831" v="8828" actId="21"/>
          <ac:spMkLst>
            <pc:docMk/>
            <pc:sldMk cId="3757923801" sldId="2147476573"/>
            <ac:spMk id="3" creationId="{3F1C7C05-A35F-3899-7D91-835815812E2F}"/>
          </ac:spMkLst>
        </pc:spChg>
      </pc:sldChg>
      <pc:sldChg chg="modSp new del mod ord modNotesTx">
        <pc:chgData name="Julia Cora" userId="dc3ba1f1-6f6a-4e08-badd-6a3236a32035" providerId="ADAL" clId="{B6ADFF20-BD33-45E1-9985-AE4C464710BA}" dt="2024-07-09T08:17:03.393" v="4766" actId="47"/>
        <pc:sldMkLst>
          <pc:docMk/>
          <pc:sldMk cId="2639919314" sldId="2147476574"/>
        </pc:sldMkLst>
        <pc:spChg chg="mod">
          <ac:chgData name="Julia Cora" userId="dc3ba1f1-6f6a-4e08-badd-6a3236a32035" providerId="ADAL" clId="{B6ADFF20-BD33-45E1-9985-AE4C464710BA}" dt="2024-07-09T07:49:28.645" v="4307" actId="20577"/>
          <ac:spMkLst>
            <pc:docMk/>
            <pc:sldMk cId="2639919314" sldId="2147476574"/>
            <ac:spMk id="3" creationId="{6D74F9AE-8E26-0EB2-6189-0E076997F2EB}"/>
          </ac:spMkLst>
        </pc:spChg>
      </pc:sldChg>
      <pc:sldChg chg="addSp delSp modSp new del mod">
        <pc:chgData name="Julia Cora" userId="dc3ba1f1-6f6a-4e08-badd-6a3236a32035" providerId="ADAL" clId="{B6ADFF20-BD33-45E1-9985-AE4C464710BA}" dt="2024-06-12T12:31:46.404" v="63" actId="47"/>
        <pc:sldMkLst>
          <pc:docMk/>
          <pc:sldMk cId="2738187484" sldId="2147476574"/>
        </pc:sldMkLst>
        <pc:spChg chg="del">
          <ac:chgData name="Julia Cora" userId="dc3ba1f1-6f6a-4e08-badd-6a3236a32035" providerId="ADAL" clId="{B6ADFF20-BD33-45E1-9985-AE4C464710BA}" dt="2024-06-12T12:27:32.179" v="56" actId="478"/>
          <ac:spMkLst>
            <pc:docMk/>
            <pc:sldMk cId="2738187484" sldId="2147476574"/>
            <ac:spMk id="2" creationId="{A8F9BD37-8B51-4513-597A-348F73B90094}"/>
          </ac:spMkLst>
        </pc:spChg>
        <pc:spChg chg="del">
          <ac:chgData name="Julia Cora" userId="dc3ba1f1-6f6a-4e08-badd-6a3236a32035" providerId="ADAL" clId="{B6ADFF20-BD33-45E1-9985-AE4C464710BA}" dt="2024-06-12T12:27:30.594" v="55" actId="478"/>
          <ac:spMkLst>
            <pc:docMk/>
            <pc:sldMk cId="2738187484" sldId="2147476574"/>
            <ac:spMk id="3" creationId="{697D6F5F-DC22-439B-8825-40F5AE67FB56}"/>
          </ac:spMkLst>
        </pc:spChg>
        <pc:graphicFrameChg chg="add mod">
          <ac:chgData name="Julia Cora" userId="dc3ba1f1-6f6a-4e08-badd-6a3236a32035" providerId="ADAL" clId="{B6ADFF20-BD33-45E1-9985-AE4C464710BA}" dt="2024-06-12T12:29:32.373" v="61"/>
          <ac:graphicFrameMkLst>
            <pc:docMk/>
            <pc:sldMk cId="2738187484" sldId="2147476574"/>
            <ac:graphicFrameMk id="5" creationId="{F17A8F49-D612-CCF3-93CB-F516E159C062}"/>
          </ac:graphicFrameMkLst>
        </pc:graphicFrameChg>
      </pc:sldChg>
      <pc:sldChg chg="addSp modSp new del mod">
        <pc:chgData name="Julia Cora" userId="dc3ba1f1-6f6a-4e08-badd-6a3236a32035" providerId="ADAL" clId="{B6ADFF20-BD33-45E1-9985-AE4C464710BA}" dt="2024-07-12T07:54:47.819" v="10776" actId="47"/>
        <pc:sldMkLst>
          <pc:docMk/>
          <pc:sldMk cId="1772088145" sldId="2147476575"/>
        </pc:sldMkLst>
        <pc:spChg chg="mod">
          <ac:chgData name="Julia Cora" userId="dc3ba1f1-6f6a-4e08-badd-6a3236a32035" providerId="ADAL" clId="{B6ADFF20-BD33-45E1-9985-AE4C464710BA}" dt="2024-07-12T07:54:45.981" v="10775" actId="21"/>
          <ac:spMkLst>
            <pc:docMk/>
            <pc:sldMk cId="1772088145" sldId="2147476575"/>
            <ac:spMk id="3" creationId="{CFB61851-5813-ED7F-A3FA-B87D0DAC78C4}"/>
          </ac:spMkLst>
        </pc:spChg>
        <pc:picChg chg="add mod">
          <ac:chgData name="Julia Cora" userId="dc3ba1f1-6f6a-4e08-badd-6a3236a32035" providerId="ADAL" clId="{B6ADFF20-BD33-45E1-9985-AE4C464710BA}" dt="2024-07-12T07:53:29.879" v="10647" actId="1076"/>
          <ac:picMkLst>
            <pc:docMk/>
            <pc:sldMk cId="1772088145" sldId="2147476575"/>
            <ac:picMk id="6" creationId="{7D8A7A66-A6A0-56F8-E955-25366441CE8A}"/>
          </ac:picMkLst>
        </pc:picChg>
      </pc:sldChg>
      <pc:sldChg chg="modSp add del">
        <pc:chgData name="Julia Cora" userId="dc3ba1f1-6f6a-4e08-badd-6a3236a32035" providerId="ADAL" clId="{B6ADFF20-BD33-45E1-9985-AE4C464710BA}" dt="2024-06-12T12:31:55.174" v="65" actId="47"/>
        <pc:sldMkLst>
          <pc:docMk/>
          <pc:sldMk cId="2409381696" sldId="2147476575"/>
        </pc:sldMkLst>
        <pc:graphicFrameChg chg="mod">
          <ac:chgData name="Julia Cora" userId="dc3ba1f1-6f6a-4e08-badd-6a3236a32035" providerId="ADAL" clId="{B6ADFF20-BD33-45E1-9985-AE4C464710BA}" dt="2024-06-12T12:31:17.987" v="62"/>
          <ac:graphicFrameMkLst>
            <pc:docMk/>
            <pc:sldMk cId="2409381696" sldId="2147476575"/>
            <ac:graphicFrameMk id="5" creationId="{F17A8F49-D612-CCF3-93CB-F516E159C062}"/>
          </ac:graphicFrameMkLst>
        </pc:graphicFrameChg>
      </pc:sldChg>
      <pc:sldChg chg="new del">
        <pc:chgData name="Julia Cora" userId="dc3ba1f1-6f6a-4e08-badd-6a3236a32035" providerId="ADAL" clId="{B6ADFF20-BD33-45E1-9985-AE4C464710BA}" dt="2024-07-02T08:43:33.257" v="167" actId="680"/>
        <pc:sldMkLst>
          <pc:docMk/>
          <pc:sldMk cId="3637087516" sldId="2147476575"/>
        </pc:sldMkLst>
      </pc:sldChg>
      <pc:sldChg chg="addSp delSp modSp new del mod">
        <pc:chgData name="Julia Cora" userId="dc3ba1f1-6f6a-4e08-badd-6a3236a32035" providerId="ADAL" clId="{B6ADFF20-BD33-45E1-9985-AE4C464710BA}" dt="2024-07-09T12:20:11.945" v="5101" actId="47"/>
        <pc:sldMkLst>
          <pc:docMk/>
          <pc:sldMk cId="1877786951" sldId="2147476576"/>
        </pc:sldMkLst>
        <pc:spChg chg="add del mod">
          <ac:chgData name="Julia Cora" userId="dc3ba1f1-6f6a-4e08-badd-6a3236a32035" providerId="ADAL" clId="{B6ADFF20-BD33-45E1-9985-AE4C464710BA}" dt="2024-07-09T09:44:20.309" v="4989" actId="27636"/>
          <ac:spMkLst>
            <pc:docMk/>
            <pc:sldMk cId="1877786951" sldId="2147476576"/>
            <ac:spMk id="2" creationId="{77194368-79EC-B401-9199-26A557CD27DE}"/>
          </ac:spMkLst>
        </pc:spChg>
        <pc:spChg chg="add del mod">
          <ac:chgData name="Julia Cora" userId="dc3ba1f1-6f6a-4e08-badd-6a3236a32035" providerId="ADAL" clId="{B6ADFF20-BD33-45E1-9985-AE4C464710BA}" dt="2024-07-09T09:43:23.883" v="4975" actId="21"/>
          <ac:spMkLst>
            <pc:docMk/>
            <pc:sldMk cId="1877786951" sldId="2147476576"/>
            <ac:spMk id="3" creationId="{C48F6019-46F5-5FCB-F1AF-E7B95E2822E1}"/>
          </ac:spMkLst>
        </pc:spChg>
        <pc:spChg chg="add del">
          <ac:chgData name="Julia Cora" userId="dc3ba1f1-6f6a-4e08-badd-6a3236a32035" providerId="ADAL" clId="{B6ADFF20-BD33-45E1-9985-AE4C464710BA}" dt="2024-07-09T09:43:06.825" v="4973" actId="21"/>
          <ac:spMkLst>
            <pc:docMk/>
            <pc:sldMk cId="1877786951" sldId="2147476576"/>
            <ac:spMk id="4" creationId="{DB736157-51B7-2466-70F8-1B76A30D1E82}"/>
          </ac:spMkLst>
        </pc:spChg>
        <pc:spChg chg="add mod">
          <ac:chgData name="Julia Cora" userId="dc3ba1f1-6f6a-4e08-badd-6a3236a32035" providerId="ADAL" clId="{B6ADFF20-BD33-45E1-9985-AE4C464710BA}" dt="2024-07-09T09:43:02.170" v="4972" actId="21"/>
          <ac:spMkLst>
            <pc:docMk/>
            <pc:sldMk cId="1877786951" sldId="2147476576"/>
            <ac:spMk id="5" creationId="{B991E2D0-0EA2-79E1-4027-B6E7BEC2BC4D}"/>
          </ac:spMkLst>
        </pc:spChg>
        <pc:spChg chg="add mod">
          <ac:chgData name="Julia Cora" userId="dc3ba1f1-6f6a-4e08-badd-6a3236a32035" providerId="ADAL" clId="{B6ADFF20-BD33-45E1-9985-AE4C464710BA}" dt="2024-07-09T09:43:02.170" v="4972" actId="21"/>
          <ac:spMkLst>
            <pc:docMk/>
            <pc:sldMk cId="1877786951" sldId="2147476576"/>
            <ac:spMk id="6" creationId="{D1EF1F7E-773B-2BD7-8959-3CA04C7DC7C0}"/>
          </ac:spMkLst>
        </pc:spChg>
        <pc:spChg chg="add mod">
          <ac:chgData name="Julia Cora" userId="dc3ba1f1-6f6a-4e08-badd-6a3236a32035" providerId="ADAL" clId="{B6ADFF20-BD33-45E1-9985-AE4C464710BA}" dt="2024-07-09T12:20:04.421" v="5100" actId="20577"/>
          <ac:spMkLst>
            <pc:docMk/>
            <pc:sldMk cId="1877786951" sldId="2147476576"/>
            <ac:spMk id="8" creationId="{F5EDE4AB-5925-0195-4C65-C09991A68881}"/>
          </ac:spMkLst>
        </pc:spChg>
        <pc:spChg chg="add del mod">
          <ac:chgData name="Julia Cora" userId="dc3ba1f1-6f6a-4e08-badd-6a3236a32035" providerId="ADAL" clId="{B6ADFF20-BD33-45E1-9985-AE4C464710BA}" dt="2024-07-09T09:44:18.229" v="4987" actId="478"/>
          <ac:spMkLst>
            <pc:docMk/>
            <pc:sldMk cId="1877786951" sldId="2147476576"/>
            <ac:spMk id="10" creationId="{048C6B2D-F365-EC5C-163A-327419D0CD1F}"/>
          </ac:spMkLst>
        </pc:spChg>
      </pc:sldChg>
      <pc:sldChg chg="addSp delSp modSp new del mod ord">
        <pc:chgData name="Julia Cora" userId="dc3ba1f1-6f6a-4e08-badd-6a3236a32035" providerId="ADAL" clId="{B6ADFF20-BD33-45E1-9985-AE4C464710BA}" dt="2024-07-11T16:14:48.410" v="9055" actId="47"/>
        <pc:sldMkLst>
          <pc:docMk/>
          <pc:sldMk cId="3895638724" sldId="2147476577"/>
        </pc:sldMkLst>
        <pc:spChg chg="mod">
          <ac:chgData name="Julia Cora" userId="dc3ba1f1-6f6a-4e08-badd-6a3236a32035" providerId="ADAL" clId="{B6ADFF20-BD33-45E1-9985-AE4C464710BA}" dt="2024-07-11T16:14:29.697" v="9051" actId="21"/>
          <ac:spMkLst>
            <pc:docMk/>
            <pc:sldMk cId="3895638724" sldId="2147476577"/>
            <ac:spMk id="3" creationId="{0EDEC6CE-2744-9E09-E64B-C1B462E0800D}"/>
          </ac:spMkLst>
        </pc:spChg>
        <pc:picChg chg="add del mod">
          <ac:chgData name="Julia Cora" userId="dc3ba1f1-6f6a-4e08-badd-6a3236a32035" providerId="ADAL" clId="{B6ADFF20-BD33-45E1-9985-AE4C464710BA}" dt="2024-07-11T16:14:46.560" v="9054" actId="21"/>
          <ac:picMkLst>
            <pc:docMk/>
            <pc:sldMk cId="3895638724" sldId="2147476577"/>
            <ac:picMk id="6" creationId="{2167F352-EAA2-A9A3-43CD-E1D2A060597B}"/>
          </ac:picMkLst>
        </pc:picChg>
        <pc:picChg chg="add del mod">
          <ac:chgData name="Julia Cora" userId="dc3ba1f1-6f6a-4e08-badd-6a3236a32035" providerId="ADAL" clId="{B6ADFF20-BD33-45E1-9985-AE4C464710BA}" dt="2024-07-11T16:14:46.560" v="9054" actId="21"/>
          <ac:picMkLst>
            <pc:docMk/>
            <pc:sldMk cId="3895638724" sldId="2147476577"/>
            <ac:picMk id="8" creationId="{591B9D1C-CF23-275B-BCE9-9533976F1914}"/>
          </ac:picMkLst>
        </pc:picChg>
      </pc:sldChg>
      <pc:sldChg chg="modSp new del mod">
        <pc:chgData name="Julia Cora" userId="dc3ba1f1-6f6a-4e08-badd-6a3236a32035" providerId="ADAL" clId="{B6ADFF20-BD33-45E1-9985-AE4C464710BA}" dt="2024-07-04T08:26:20.717" v="365" actId="47"/>
        <pc:sldMkLst>
          <pc:docMk/>
          <pc:sldMk cId="2460048344" sldId="2147476578"/>
        </pc:sldMkLst>
        <pc:spChg chg="mod">
          <ac:chgData name="Julia Cora" userId="dc3ba1f1-6f6a-4e08-badd-6a3236a32035" providerId="ADAL" clId="{B6ADFF20-BD33-45E1-9985-AE4C464710BA}" dt="2024-07-04T08:25:59.188" v="363" actId="20577"/>
          <ac:spMkLst>
            <pc:docMk/>
            <pc:sldMk cId="2460048344" sldId="2147476578"/>
            <ac:spMk id="2" creationId="{FBA87F41-AE8D-9338-7087-E816618C43EB}"/>
          </ac:spMkLst>
        </pc:spChg>
      </pc:sldChg>
      <pc:sldChg chg="addSp delSp modSp add mod modNotesTx">
        <pc:chgData name="Julia Cora" userId="dc3ba1f1-6f6a-4e08-badd-6a3236a32035" providerId="ADAL" clId="{B6ADFF20-BD33-45E1-9985-AE4C464710BA}" dt="2024-07-12T08:27:05.143" v="11808" actId="20577"/>
        <pc:sldMkLst>
          <pc:docMk/>
          <pc:sldMk cId="2472769028" sldId="2147476579"/>
        </pc:sldMkLst>
        <pc:spChg chg="add mod">
          <ac:chgData name="Julia Cora" userId="dc3ba1f1-6f6a-4e08-badd-6a3236a32035" providerId="ADAL" clId="{B6ADFF20-BD33-45E1-9985-AE4C464710BA}" dt="2024-07-04T08:26:44.208" v="392"/>
          <ac:spMkLst>
            <pc:docMk/>
            <pc:sldMk cId="2472769028" sldId="2147476579"/>
            <ac:spMk id="2" creationId="{3326F6F8-3F8E-03F8-FDF9-514B98516B3D}"/>
          </ac:spMkLst>
        </pc:spChg>
        <pc:spChg chg="add mod">
          <ac:chgData name="Julia Cora" userId="dc3ba1f1-6f6a-4e08-badd-6a3236a32035" providerId="ADAL" clId="{B6ADFF20-BD33-45E1-9985-AE4C464710BA}" dt="2024-07-04T08:26:41.368" v="391" actId="27636"/>
          <ac:spMkLst>
            <pc:docMk/>
            <pc:sldMk cId="2472769028" sldId="2147476579"/>
            <ac:spMk id="7" creationId="{63E5366B-1EF1-DA90-232B-285C72678B36}"/>
          </ac:spMkLst>
        </pc:spChg>
        <pc:spChg chg="mod">
          <ac:chgData name="Julia Cora" userId="dc3ba1f1-6f6a-4e08-badd-6a3236a32035" providerId="ADAL" clId="{B6ADFF20-BD33-45E1-9985-AE4C464710BA}" dt="2024-07-12T08:27:05.143" v="11808" actId="20577"/>
          <ac:spMkLst>
            <pc:docMk/>
            <pc:sldMk cId="2472769028" sldId="2147476579"/>
            <ac:spMk id="9" creationId="{D95D86D4-7979-1DC3-F3BD-6498F252D41B}"/>
          </ac:spMkLst>
        </pc:spChg>
        <pc:spChg chg="del">
          <ac:chgData name="Julia Cora" userId="dc3ba1f1-6f6a-4e08-badd-6a3236a32035" providerId="ADAL" clId="{B6ADFF20-BD33-45E1-9985-AE4C464710BA}" dt="2024-07-04T08:26:40.566" v="389" actId="478"/>
          <ac:spMkLst>
            <pc:docMk/>
            <pc:sldMk cId="2472769028" sldId="2147476579"/>
            <ac:spMk id="10" creationId="{716A3F5F-8BDB-3A4F-9708-35DA3E741C04}"/>
          </ac:spMkLst>
        </pc:spChg>
        <pc:spChg chg="add mod">
          <ac:chgData name="Julia Cora" userId="dc3ba1f1-6f6a-4e08-badd-6a3236a32035" providerId="ADAL" clId="{B6ADFF20-BD33-45E1-9985-AE4C464710BA}" dt="2024-07-04T08:26:41.368" v="391" actId="27636"/>
          <ac:spMkLst>
            <pc:docMk/>
            <pc:sldMk cId="2472769028" sldId="2147476579"/>
            <ac:spMk id="11" creationId="{E3D6EE24-A72E-07E3-FD19-1D3A62C97934}"/>
          </ac:spMkLst>
        </pc:spChg>
        <pc:spChg chg="add mod">
          <ac:chgData name="Julia Cora" userId="dc3ba1f1-6f6a-4e08-badd-6a3236a32035" providerId="ADAL" clId="{B6ADFF20-BD33-45E1-9985-AE4C464710BA}" dt="2024-07-04T08:26:41.368" v="391" actId="27636"/>
          <ac:spMkLst>
            <pc:docMk/>
            <pc:sldMk cId="2472769028" sldId="2147476579"/>
            <ac:spMk id="12" creationId="{6BDF20F4-3C8D-EF9D-9D0A-34CF98F68F6F}"/>
          </ac:spMkLst>
        </pc:spChg>
        <pc:spChg chg="add mod">
          <ac:chgData name="Julia Cora" userId="dc3ba1f1-6f6a-4e08-badd-6a3236a32035" providerId="ADAL" clId="{B6ADFF20-BD33-45E1-9985-AE4C464710BA}" dt="2024-07-04T08:26:41.368" v="391" actId="27636"/>
          <ac:spMkLst>
            <pc:docMk/>
            <pc:sldMk cId="2472769028" sldId="2147476579"/>
            <ac:spMk id="13" creationId="{85611D97-9D0D-AE83-DD3A-C4F6FBFD74CA}"/>
          </ac:spMkLst>
        </pc:spChg>
        <pc:spChg chg="add mod">
          <ac:chgData name="Julia Cora" userId="dc3ba1f1-6f6a-4e08-badd-6a3236a32035" providerId="ADAL" clId="{B6ADFF20-BD33-45E1-9985-AE4C464710BA}" dt="2024-07-04T08:32:27.488" v="697" actId="14100"/>
          <ac:spMkLst>
            <pc:docMk/>
            <pc:sldMk cId="2472769028" sldId="2147476579"/>
            <ac:spMk id="14" creationId="{9C7E86A0-54EB-1E14-0085-D37C22114693}"/>
          </ac:spMkLst>
        </pc:spChg>
        <pc:spChg chg="add mod">
          <ac:chgData name="Julia Cora" userId="dc3ba1f1-6f6a-4e08-badd-6a3236a32035" providerId="ADAL" clId="{B6ADFF20-BD33-45E1-9985-AE4C464710BA}" dt="2024-07-12T08:13:55.890" v="11421" actId="20577"/>
          <ac:spMkLst>
            <pc:docMk/>
            <pc:sldMk cId="2472769028" sldId="2147476579"/>
            <ac:spMk id="19" creationId="{0ECFA7D0-8753-F446-4F39-572E8A31ED0C}"/>
          </ac:spMkLst>
        </pc:spChg>
        <pc:spChg chg="add mod">
          <ac:chgData name="Julia Cora" userId="dc3ba1f1-6f6a-4e08-badd-6a3236a32035" providerId="ADAL" clId="{B6ADFF20-BD33-45E1-9985-AE4C464710BA}" dt="2024-07-04T08:28:09.286" v="422" actId="20577"/>
          <ac:spMkLst>
            <pc:docMk/>
            <pc:sldMk cId="2472769028" sldId="2147476579"/>
            <ac:spMk id="20" creationId="{E7361609-E640-FA4C-D09E-85244942D0AF}"/>
          </ac:spMkLst>
        </pc:spChg>
        <pc:spChg chg="add mod">
          <ac:chgData name="Julia Cora" userId="dc3ba1f1-6f6a-4e08-badd-6a3236a32035" providerId="ADAL" clId="{B6ADFF20-BD33-45E1-9985-AE4C464710BA}" dt="2024-07-04T08:28:16.736" v="434" actId="20577"/>
          <ac:spMkLst>
            <pc:docMk/>
            <pc:sldMk cId="2472769028" sldId="2147476579"/>
            <ac:spMk id="21" creationId="{43A8D11E-C41A-91CD-2E8D-A27C63DB42DF}"/>
          </ac:spMkLst>
        </pc:spChg>
        <pc:spChg chg="add mod">
          <ac:chgData name="Julia Cora" userId="dc3ba1f1-6f6a-4e08-badd-6a3236a32035" providerId="ADAL" clId="{B6ADFF20-BD33-45E1-9985-AE4C464710BA}" dt="2024-07-04T08:31:44.564" v="683" actId="20577"/>
          <ac:spMkLst>
            <pc:docMk/>
            <pc:sldMk cId="2472769028" sldId="2147476579"/>
            <ac:spMk id="22" creationId="{FF0D2A1A-F795-71CC-D7F5-C693C31A556D}"/>
          </ac:spMkLst>
        </pc:spChg>
        <pc:spChg chg="add del">
          <ac:chgData name="Julia Cora" userId="dc3ba1f1-6f6a-4e08-badd-6a3236a32035" providerId="ADAL" clId="{B6ADFF20-BD33-45E1-9985-AE4C464710BA}" dt="2024-07-04T08:32:57.446" v="699" actId="22"/>
          <ac:spMkLst>
            <pc:docMk/>
            <pc:sldMk cId="2472769028" sldId="2147476579"/>
            <ac:spMk id="24" creationId="{C0654077-6853-C49A-7BF1-2FC3E056E534}"/>
          </ac:spMkLst>
        </pc:spChg>
        <pc:picChg chg="add mod">
          <ac:chgData name="Julia Cora" userId="dc3ba1f1-6f6a-4e08-badd-6a3236a32035" providerId="ADAL" clId="{B6ADFF20-BD33-45E1-9985-AE4C464710BA}" dt="2024-07-04T08:26:41.368" v="391" actId="27636"/>
          <ac:picMkLst>
            <pc:docMk/>
            <pc:sldMk cId="2472769028" sldId="2147476579"/>
            <ac:picMk id="3" creationId="{3274A894-D2D5-7EBD-33F7-530A3B789E58}"/>
          </ac:picMkLst>
        </pc:picChg>
        <pc:picChg chg="add mod">
          <ac:chgData name="Julia Cora" userId="dc3ba1f1-6f6a-4e08-badd-6a3236a32035" providerId="ADAL" clId="{B6ADFF20-BD33-45E1-9985-AE4C464710BA}" dt="2024-07-04T08:26:41.368" v="391" actId="27636"/>
          <ac:picMkLst>
            <pc:docMk/>
            <pc:sldMk cId="2472769028" sldId="2147476579"/>
            <ac:picMk id="4" creationId="{5457F7B4-3CD2-182C-7BB3-C1FB05DE3CD4}"/>
          </ac:picMkLst>
        </pc:picChg>
        <pc:picChg chg="add mod">
          <ac:chgData name="Julia Cora" userId="dc3ba1f1-6f6a-4e08-badd-6a3236a32035" providerId="ADAL" clId="{B6ADFF20-BD33-45E1-9985-AE4C464710BA}" dt="2024-07-04T08:26:41.368" v="391" actId="27636"/>
          <ac:picMkLst>
            <pc:docMk/>
            <pc:sldMk cId="2472769028" sldId="2147476579"/>
            <ac:picMk id="5" creationId="{16397524-A8DB-66D4-DB6D-678316C68087}"/>
          </ac:picMkLst>
        </pc:picChg>
        <pc:picChg chg="add mod">
          <ac:chgData name="Julia Cora" userId="dc3ba1f1-6f6a-4e08-badd-6a3236a32035" providerId="ADAL" clId="{B6ADFF20-BD33-45E1-9985-AE4C464710BA}" dt="2024-07-04T08:26:41.368" v="391" actId="27636"/>
          <ac:picMkLst>
            <pc:docMk/>
            <pc:sldMk cId="2472769028" sldId="2147476579"/>
            <ac:picMk id="6" creationId="{3925FD1F-818B-A938-26C5-464DCEAA6516}"/>
          </ac:picMkLst>
        </pc:picChg>
        <pc:picChg chg="add mod">
          <ac:chgData name="Julia Cora" userId="dc3ba1f1-6f6a-4e08-badd-6a3236a32035" providerId="ADAL" clId="{B6ADFF20-BD33-45E1-9985-AE4C464710BA}" dt="2024-07-04T08:26:50.302" v="394" actId="27636"/>
          <ac:picMkLst>
            <pc:docMk/>
            <pc:sldMk cId="2472769028" sldId="2147476579"/>
            <ac:picMk id="15" creationId="{CC7C7C7C-8501-B9CC-39C4-3200B0EB07BC}"/>
          </ac:picMkLst>
        </pc:picChg>
        <pc:picChg chg="add mod">
          <ac:chgData name="Julia Cora" userId="dc3ba1f1-6f6a-4e08-badd-6a3236a32035" providerId="ADAL" clId="{B6ADFF20-BD33-45E1-9985-AE4C464710BA}" dt="2024-07-04T08:26:50.302" v="394" actId="27636"/>
          <ac:picMkLst>
            <pc:docMk/>
            <pc:sldMk cId="2472769028" sldId="2147476579"/>
            <ac:picMk id="16" creationId="{A45DE326-F652-4149-4D76-4C789A46878C}"/>
          </ac:picMkLst>
        </pc:picChg>
        <pc:picChg chg="add mod">
          <ac:chgData name="Julia Cora" userId="dc3ba1f1-6f6a-4e08-badd-6a3236a32035" providerId="ADAL" clId="{B6ADFF20-BD33-45E1-9985-AE4C464710BA}" dt="2024-07-04T08:26:50.302" v="394" actId="27636"/>
          <ac:picMkLst>
            <pc:docMk/>
            <pc:sldMk cId="2472769028" sldId="2147476579"/>
            <ac:picMk id="17" creationId="{9E7B0CC7-A8D9-0643-93F6-94923687F6E7}"/>
          </ac:picMkLst>
        </pc:picChg>
        <pc:picChg chg="add mod">
          <ac:chgData name="Julia Cora" userId="dc3ba1f1-6f6a-4e08-badd-6a3236a32035" providerId="ADAL" clId="{B6ADFF20-BD33-45E1-9985-AE4C464710BA}" dt="2024-07-04T08:26:50.302" v="394" actId="27636"/>
          <ac:picMkLst>
            <pc:docMk/>
            <pc:sldMk cId="2472769028" sldId="2147476579"/>
            <ac:picMk id="18" creationId="{59ED4348-4501-1387-A1A1-064276F4267D}"/>
          </ac:picMkLst>
        </pc:picChg>
      </pc:sldChg>
      <pc:sldChg chg="addSp delSp modSp add mod ord modNotesTx">
        <pc:chgData name="Julia Cora" userId="dc3ba1f1-6f6a-4e08-badd-6a3236a32035" providerId="ADAL" clId="{B6ADFF20-BD33-45E1-9985-AE4C464710BA}" dt="2024-07-11T15:49:07.497" v="8214" actId="1035"/>
        <pc:sldMkLst>
          <pc:docMk/>
          <pc:sldMk cId="227839145" sldId="2147476580"/>
        </pc:sldMkLst>
        <pc:spChg chg="add mod">
          <ac:chgData name="Julia Cora" userId="dc3ba1f1-6f6a-4e08-badd-6a3236a32035" providerId="ADAL" clId="{B6ADFF20-BD33-45E1-9985-AE4C464710BA}" dt="2024-07-11T15:49:07.497" v="8214" actId="1035"/>
          <ac:spMkLst>
            <pc:docMk/>
            <pc:sldMk cId="227839145" sldId="2147476580"/>
            <ac:spMk id="3" creationId="{B34CE049-3AAF-7521-7402-9126C80BF6A0}"/>
          </ac:spMkLst>
        </pc:spChg>
        <pc:spChg chg="add mod">
          <ac:chgData name="Julia Cora" userId="dc3ba1f1-6f6a-4e08-badd-6a3236a32035" providerId="ADAL" clId="{B6ADFF20-BD33-45E1-9985-AE4C464710BA}" dt="2024-07-11T15:49:07.497" v="8214" actId="1035"/>
          <ac:spMkLst>
            <pc:docMk/>
            <pc:sldMk cId="227839145" sldId="2147476580"/>
            <ac:spMk id="4" creationId="{7AAFC00D-F9CF-E192-BF69-6F67677A4024}"/>
          </ac:spMkLst>
        </pc:spChg>
        <pc:spChg chg="add mod">
          <ac:chgData name="Julia Cora" userId="dc3ba1f1-6f6a-4e08-badd-6a3236a32035" providerId="ADAL" clId="{B6ADFF20-BD33-45E1-9985-AE4C464710BA}" dt="2024-07-04T08:33:38.914" v="747"/>
          <ac:spMkLst>
            <pc:docMk/>
            <pc:sldMk cId="227839145" sldId="2147476580"/>
            <ac:spMk id="5" creationId="{C50BA963-D928-9C07-E64A-3EFF0A44A56A}"/>
          </ac:spMkLst>
        </pc:spChg>
        <pc:spChg chg="del">
          <ac:chgData name="Julia Cora" userId="dc3ba1f1-6f6a-4e08-badd-6a3236a32035" providerId="ADAL" clId="{B6ADFF20-BD33-45E1-9985-AE4C464710BA}" dt="2024-07-04T08:33:04.434" v="701" actId="478"/>
          <ac:spMkLst>
            <pc:docMk/>
            <pc:sldMk cId="227839145" sldId="2147476580"/>
            <ac:spMk id="8" creationId="{F00D5427-8804-BE88-CC42-BBE5806B18FF}"/>
          </ac:spMkLst>
        </pc:spChg>
        <pc:spChg chg="mod">
          <ac:chgData name="Julia Cora" userId="dc3ba1f1-6f6a-4e08-badd-6a3236a32035" providerId="ADAL" clId="{B6ADFF20-BD33-45E1-9985-AE4C464710BA}" dt="2024-07-04T08:33:15.626" v="744" actId="20577"/>
          <ac:spMkLst>
            <pc:docMk/>
            <pc:sldMk cId="227839145" sldId="2147476580"/>
            <ac:spMk id="9" creationId="{D95D86D4-7979-1DC3-F3BD-6498F252D41B}"/>
          </ac:spMkLst>
        </pc:spChg>
        <pc:spChg chg="del">
          <ac:chgData name="Julia Cora" userId="dc3ba1f1-6f6a-4e08-badd-6a3236a32035" providerId="ADAL" clId="{B6ADFF20-BD33-45E1-9985-AE4C464710BA}" dt="2024-07-04T08:33:04.434" v="701" actId="478"/>
          <ac:spMkLst>
            <pc:docMk/>
            <pc:sldMk cId="227839145" sldId="2147476580"/>
            <ac:spMk id="14" creationId="{9C7E86A0-54EB-1E14-0085-D37C22114693}"/>
          </ac:spMkLst>
        </pc:spChg>
        <pc:spChg chg="del">
          <ac:chgData name="Julia Cora" userId="dc3ba1f1-6f6a-4e08-badd-6a3236a32035" providerId="ADAL" clId="{B6ADFF20-BD33-45E1-9985-AE4C464710BA}" dt="2024-07-04T08:33:04.434" v="701" actId="478"/>
          <ac:spMkLst>
            <pc:docMk/>
            <pc:sldMk cId="227839145" sldId="2147476580"/>
            <ac:spMk id="19" creationId="{0ECFA7D0-8753-F446-4F39-572E8A31ED0C}"/>
          </ac:spMkLst>
        </pc:spChg>
        <pc:spChg chg="del">
          <ac:chgData name="Julia Cora" userId="dc3ba1f1-6f6a-4e08-badd-6a3236a32035" providerId="ADAL" clId="{B6ADFF20-BD33-45E1-9985-AE4C464710BA}" dt="2024-07-04T08:33:04.434" v="701" actId="478"/>
          <ac:spMkLst>
            <pc:docMk/>
            <pc:sldMk cId="227839145" sldId="2147476580"/>
            <ac:spMk id="20" creationId="{E7361609-E640-FA4C-D09E-85244942D0AF}"/>
          </ac:spMkLst>
        </pc:spChg>
        <pc:spChg chg="del">
          <ac:chgData name="Julia Cora" userId="dc3ba1f1-6f6a-4e08-badd-6a3236a32035" providerId="ADAL" clId="{B6ADFF20-BD33-45E1-9985-AE4C464710BA}" dt="2024-07-04T08:33:04.434" v="701" actId="478"/>
          <ac:spMkLst>
            <pc:docMk/>
            <pc:sldMk cId="227839145" sldId="2147476580"/>
            <ac:spMk id="21" creationId="{43A8D11E-C41A-91CD-2E8D-A27C63DB42DF}"/>
          </ac:spMkLst>
        </pc:spChg>
        <pc:spChg chg="del">
          <ac:chgData name="Julia Cora" userId="dc3ba1f1-6f6a-4e08-badd-6a3236a32035" providerId="ADAL" clId="{B6ADFF20-BD33-45E1-9985-AE4C464710BA}" dt="2024-07-04T08:33:04.434" v="701" actId="478"/>
          <ac:spMkLst>
            <pc:docMk/>
            <pc:sldMk cId="227839145" sldId="2147476580"/>
            <ac:spMk id="22" creationId="{FF0D2A1A-F795-71CC-D7F5-C693C31A556D}"/>
          </ac:spMkLst>
        </pc:spChg>
        <pc:picChg chg="add mod">
          <ac:chgData name="Julia Cora" userId="dc3ba1f1-6f6a-4e08-badd-6a3236a32035" providerId="ADAL" clId="{B6ADFF20-BD33-45E1-9985-AE4C464710BA}" dt="2024-07-11T15:49:07.497" v="8214" actId="1035"/>
          <ac:picMkLst>
            <pc:docMk/>
            <pc:sldMk cId="227839145" sldId="2147476580"/>
            <ac:picMk id="2" creationId="{71FC026E-AC6C-6662-67E7-9085CDC3FBE7}"/>
          </ac:picMkLst>
        </pc:picChg>
        <pc:picChg chg="add mod">
          <ac:chgData name="Julia Cora" userId="dc3ba1f1-6f6a-4e08-badd-6a3236a32035" providerId="ADAL" clId="{B6ADFF20-BD33-45E1-9985-AE4C464710BA}" dt="2024-07-04T08:33:38.914" v="747"/>
          <ac:picMkLst>
            <pc:docMk/>
            <pc:sldMk cId="227839145" sldId="2147476580"/>
            <ac:picMk id="4" creationId="{24DC80D0-1363-ED6E-C7E1-DBA7F6A5FA24}"/>
          </ac:picMkLst>
        </pc:picChg>
        <pc:picChg chg="del">
          <ac:chgData name="Julia Cora" userId="dc3ba1f1-6f6a-4e08-badd-6a3236a32035" providerId="ADAL" clId="{B6ADFF20-BD33-45E1-9985-AE4C464710BA}" dt="2024-07-04T08:33:04.434" v="701" actId="478"/>
          <ac:picMkLst>
            <pc:docMk/>
            <pc:sldMk cId="227839145" sldId="2147476580"/>
            <ac:picMk id="15" creationId="{CC7C7C7C-8501-B9CC-39C4-3200B0EB07BC}"/>
          </ac:picMkLst>
        </pc:picChg>
        <pc:picChg chg="del">
          <ac:chgData name="Julia Cora" userId="dc3ba1f1-6f6a-4e08-badd-6a3236a32035" providerId="ADAL" clId="{B6ADFF20-BD33-45E1-9985-AE4C464710BA}" dt="2024-07-04T08:33:04.434" v="701" actId="478"/>
          <ac:picMkLst>
            <pc:docMk/>
            <pc:sldMk cId="227839145" sldId="2147476580"/>
            <ac:picMk id="16" creationId="{A45DE326-F652-4149-4D76-4C789A46878C}"/>
          </ac:picMkLst>
        </pc:picChg>
        <pc:picChg chg="del">
          <ac:chgData name="Julia Cora" userId="dc3ba1f1-6f6a-4e08-badd-6a3236a32035" providerId="ADAL" clId="{B6ADFF20-BD33-45E1-9985-AE4C464710BA}" dt="2024-07-04T08:33:04.434" v="701" actId="478"/>
          <ac:picMkLst>
            <pc:docMk/>
            <pc:sldMk cId="227839145" sldId="2147476580"/>
            <ac:picMk id="17" creationId="{9E7B0CC7-A8D9-0643-93F6-94923687F6E7}"/>
          </ac:picMkLst>
        </pc:picChg>
        <pc:picChg chg="del">
          <ac:chgData name="Julia Cora" userId="dc3ba1f1-6f6a-4e08-badd-6a3236a32035" providerId="ADAL" clId="{B6ADFF20-BD33-45E1-9985-AE4C464710BA}" dt="2024-07-04T08:33:04.434" v="701" actId="478"/>
          <ac:picMkLst>
            <pc:docMk/>
            <pc:sldMk cId="227839145" sldId="2147476580"/>
            <ac:picMk id="18" creationId="{59ED4348-4501-1387-A1A1-064276F4267D}"/>
          </ac:picMkLst>
        </pc:picChg>
      </pc:sldChg>
      <pc:sldChg chg="delSp modSp add del mod modNotesTx">
        <pc:chgData name="Julia Cora" userId="dc3ba1f1-6f6a-4e08-badd-6a3236a32035" providerId="ADAL" clId="{B6ADFF20-BD33-45E1-9985-AE4C464710BA}" dt="2024-07-09T08:20:11.122" v="4862" actId="47"/>
        <pc:sldMkLst>
          <pc:docMk/>
          <pc:sldMk cId="975200224" sldId="2147476581"/>
        </pc:sldMkLst>
        <pc:spChg chg="del">
          <ac:chgData name="Julia Cora" userId="dc3ba1f1-6f6a-4e08-badd-6a3236a32035" providerId="ADAL" clId="{B6ADFF20-BD33-45E1-9985-AE4C464710BA}" dt="2024-07-09T08:19:34.047" v="4855" actId="478"/>
          <ac:spMkLst>
            <pc:docMk/>
            <pc:sldMk cId="975200224" sldId="2147476581"/>
            <ac:spMk id="3" creationId="{B34CE049-3AAF-7521-7402-9126C80BF6A0}"/>
          </ac:spMkLst>
        </pc:spChg>
        <pc:spChg chg="mod">
          <ac:chgData name="Julia Cora" userId="dc3ba1f1-6f6a-4e08-badd-6a3236a32035" providerId="ADAL" clId="{B6ADFF20-BD33-45E1-9985-AE4C464710BA}" dt="2024-07-04T08:33:52.260" v="787" actId="20577"/>
          <ac:spMkLst>
            <pc:docMk/>
            <pc:sldMk cId="975200224" sldId="2147476581"/>
            <ac:spMk id="9" creationId="{D95D86D4-7979-1DC3-F3BD-6498F252D41B}"/>
          </ac:spMkLst>
        </pc:spChg>
        <pc:picChg chg="del">
          <ac:chgData name="Julia Cora" userId="dc3ba1f1-6f6a-4e08-badd-6a3236a32035" providerId="ADAL" clId="{B6ADFF20-BD33-45E1-9985-AE4C464710BA}" dt="2024-07-04T08:33:53.876" v="788" actId="478"/>
          <ac:picMkLst>
            <pc:docMk/>
            <pc:sldMk cId="975200224" sldId="2147476581"/>
            <ac:picMk id="2" creationId="{71FC026E-AC6C-6662-67E7-9085CDC3FBE7}"/>
          </ac:picMkLst>
        </pc:picChg>
      </pc:sldChg>
      <pc:sldChg chg="addSp delSp modSp add mod ord modShow modNotesTx">
        <pc:chgData name="Julia Cora" userId="dc3ba1f1-6f6a-4e08-badd-6a3236a32035" providerId="ADAL" clId="{B6ADFF20-BD33-45E1-9985-AE4C464710BA}" dt="2024-07-12T08:40:04.546" v="12246" actId="729"/>
        <pc:sldMkLst>
          <pc:docMk/>
          <pc:sldMk cId="2607741363" sldId="2147476582"/>
        </pc:sldMkLst>
        <pc:spChg chg="add mod">
          <ac:chgData name="Julia Cora" userId="dc3ba1f1-6f6a-4e08-badd-6a3236a32035" providerId="ADAL" clId="{B6ADFF20-BD33-45E1-9985-AE4C464710BA}" dt="2024-07-11T15:37:17.856" v="8158" actId="14100"/>
          <ac:spMkLst>
            <pc:docMk/>
            <pc:sldMk cId="2607741363" sldId="2147476582"/>
            <ac:spMk id="3" creationId="{756F5376-0BE0-7C7F-F1B9-DB276CA9D361}"/>
          </ac:spMkLst>
        </pc:spChg>
        <pc:spChg chg="del">
          <ac:chgData name="Julia Cora" userId="dc3ba1f1-6f6a-4e08-badd-6a3236a32035" providerId="ADAL" clId="{B6ADFF20-BD33-45E1-9985-AE4C464710BA}" dt="2024-07-04T08:35:27.146" v="873" actId="478"/>
          <ac:spMkLst>
            <pc:docMk/>
            <pc:sldMk cId="2607741363" sldId="2147476582"/>
            <ac:spMk id="3" creationId="{B34CE049-3AAF-7521-7402-9126C80BF6A0}"/>
          </ac:spMkLst>
        </pc:spChg>
        <pc:spChg chg="mod">
          <ac:chgData name="Julia Cora" userId="dc3ba1f1-6f6a-4e08-badd-6a3236a32035" providerId="ADAL" clId="{B6ADFF20-BD33-45E1-9985-AE4C464710BA}" dt="2024-07-04T08:35:24.788" v="872" actId="14100"/>
          <ac:spMkLst>
            <pc:docMk/>
            <pc:sldMk cId="2607741363" sldId="2147476582"/>
            <ac:spMk id="9" creationId="{D95D86D4-7979-1DC3-F3BD-6498F252D41B}"/>
          </ac:spMkLst>
        </pc:spChg>
      </pc:sldChg>
      <pc:sldChg chg="addSp modSp add mod modNotesTx">
        <pc:chgData name="Julia Cora" userId="dc3ba1f1-6f6a-4e08-badd-6a3236a32035" providerId="ADAL" clId="{B6ADFF20-BD33-45E1-9985-AE4C464710BA}" dt="2024-07-12T08:27:28.741" v="11829" actId="20577"/>
        <pc:sldMkLst>
          <pc:docMk/>
          <pc:sldMk cId="1154856113" sldId="2147476583"/>
        </pc:sldMkLst>
        <pc:spChg chg="add mod">
          <ac:chgData name="Julia Cora" userId="dc3ba1f1-6f6a-4e08-badd-6a3236a32035" providerId="ADAL" clId="{B6ADFF20-BD33-45E1-9985-AE4C464710BA}" dt="2024-07-12T08:14:24.896" v="11423" actId="113"/>
          <ac:spMkLst>
            <pc:docMk/>
            <pc:sldMk cId="1154856113" sldId="2147476583"/>
            <ac:spMk id="3" creationId="{1FA2853C-93FD-6EEC-AE07-3AA3A9C2B353}"/>
          </ac:spMkLst>
        </pc:spChg>
        <pc:spChg chg="add mod">
          <ac:chgData name="Julia Cora" userId="dc3ba1f1-6f6a-4e08-badd-6a3236a32035" providerId="ADAL" clId="{B6ADFF20-BD33-45E1-9985-AE4C464710BA}" dt="2024-07-12T08:15:41.188" v="11428" actId="113"/>
          <ac:spMkLst>
            <pc:docMk/>
            <pc:sldMk cId="1154856113" sldId="2147476583"/>
            <ac:spMk id="6" creationId="{BBE4F0D1-3C73-DAA3-CDE4-F0B88834FF51}"/>
          </ac:spMkLst>
        </pc:spChg>
        <pc:spChg chg="mod">
          <ac:chgData name="Julia Cora" userId="dc3ba1f1-6f6a-4e08-badd-6a3236a32035" providerId="ADAL" clId="{B6ADFF20-BD33-45E1-9985-AE4C464710BA}" dt="2024-07-12T08:27:28.741" v="11829" actId="20577"/>
          <ac:spMkLst>
            <pc:docMk/>
            <pc:sldMk cId="1154856113" sldId="2147476583"/>
            <ac:spMk id="9" creationId="{D95D86D4-7979-1DC3-F3BD-6498F252D41B}"/>
          </ac:spMkLst>
        </pc:spChg>
        <pc:picChg chg="add mod">
          <ac:chgData name="Julia Cora" userId="dc3ba1f1-6f6a-4e08-badd-6a3236a32035" providerId="ADAL" clId="{B6ADFF20-BD33-45E1-9985-AE4C464710BA}" dt="2024-07-11T07:29:38.984" v="7403" actId="1076"/>
          <ac:picMkLst>
            <pc:docMk/>
            <pc:sldMk cId="1154856113" sldId="2147476583"/>
            <ac:picMk id="4" creationId="{CF681211-E83A-CD07-C3E7-A456912B2D60}"/>
          </ac:picMkLst>
        </pc:picChg>
      </pc:sldChg>
      <pc:sldChg chg="new del">
        <pc:chgData name="Julia Cora" userId="dc3ba1f1-6f6a-4e08-badd-6a3236a32035" providerId="ADAL" clId="{B6ADFF20-BD33-45E1-9985-AE4C464710BA}" dt="2024-07-04T08:37:42.341" v="934" actId="680"/>
        <pc:sldMkLst>
          <pc:docMk/>
          <pc:sldMk cId="1300903486" sldId="2147476584"/>
        </pc:sldMkLst>
      </pc:sldChg>
      <pc:sldChg chg="addSp modSp add mod ord modShow modNotesTx">
        <pc:chgData name="Julia Cora" userId="dc3ba1f1-6f6a-4e08-badd-6a3236a32035" providerId="ADAL" clId="{B6ADFF20-BD33-45E1-9985-AE4C464710BA}" dt="2024-07-12T08:40:04.546" v="12246" actId="729"/>
        <pc:sldMkLst>
          <pc:docMk/>
          <pc:sldMk cId="4041642259" sldId="2147476584"/>
        </pc:sldMkLst>
        <pc:spChg chg="add mod">
          <ac:chgData name="Julia Cora" userId="dc3ba1f1-6f6a-4e08-badd-6a3236a32035" providerId="ADAL" clId="{B6ADFF20-BD33-45E1-9985-AE4C464710BA}" dt="2024-07-09T08:28:10.982" v="4951" actId="20577"/>
          <ac:spMkLst>
            <pc:docMk/>
            <pc:sldMk cId="4041642259" sldId="2147476584"/>
            <ac:spMk id="2" creationId="{C9280314-47CD-5E79-FB66-F043291E3207}"/>
          </ac:spMkLst>
        </pc:spChg>
        <pc:spChg chg="add mod">
          <ac:chgData name="Julia Cora" userId="dc3ba1f1-6f6a-4e08-badd-6a3236a32035" providerId="ADAL" clId="{B6ADFF20-BD33-45E1-9985-AE4C464710BA}" dt="2024-07-04T08:38:06.310" v="986"/>
          <ac:spMkLst>
            <pc:docMk/>
            <pc:sldMk cId="4041642259" sldId="2147476584"/>
            <ac:spMk id="4" creationId="{06AF3D2F-C326-C671-4C27-C2E8406B0077}"/>
          </ac:spMkLst>
        </pc:spChg>
        <pc:spChg chg="mod">
          <ac:chgData name="Julia Cora" userId="dc3ba1f1-6f6a-4e08-badd-6a3236a32035" providerId="ADAL" clId="{B6ADFF20-BD33-45E1-9985-AE4C464710BA}" dt="2024-07-04T08:38:00.215" v="985" actId="20577"/>
          <ac:spMkLst>
            <pc:docMk/>
            <pc:sldMk cId="4041642259" sldId="2147476584"/>
            <ac:spMk id="9" creationId="{D95D86D4-7979-1DC3-F3BD-6498F252D41B}"/>
          </ac:spMkLst>
        </pc:spChg>
        <pc:picChg chg="add mod">
          <ac:chgData name="Julia Cora" userId="dc3ba1f1-6f6a-4e08-badd-6a3236a32035" providerId="ADAL" clId="{B6ADFF20-BD33-45E1-9985-AE4C464710BA}" dt="2024-07-04T08:38:06.310" v="986"/>
          <ac:picMkLst>
            <pc:docMk/>
            <pc:sldMk cId="4041642259" sldId="2147476584"/>
            <ac:picMk id="3" creationId="{200C0E16-9DA0-E4AE-47ED-30E07ADE2340}"/>
          </ac:picMkLst>
        </pc:picChg>
        <pc:picChg chg="add">
          <ac:chgData name="Julia Cora" userId="dc3ba1f1-6f6a-4e08-badd-6a3236a32035" providerId="ADAL" clId="{B6ADFF20-BD33-45E1-9985-AE4C464710BA}" dt="2024-07-04T08:54:39.200" v="990"/>
          <ac:picMkLst>
            <pc:docMk/>
            <pc:sldMk cId="4041642259" sldId="2147476584"/>
            <ac:picMk id="5" creationId="{DBB83655-E92E-FF6A-B1E6-4BAFC1690FDE}"/>
          </ac:picMkLst>
        </pc:picChg>
      </pc:sldChg>
      <pc:sldChg chg="addSp delSp modSp add mod ord modNotesTx">
        <pc:chgData name="Julia Cora" userId="dc3ba1f1-6f6a-4e08-badd-6a3236a32035" providerId="ADAL" clId="{B6ADFF20-BD33-45E1-9985-AE4C464710BA}" dt="2024-07-12T08:29:36.651" v="11968"/>
        <pc:sldMkLst>
          <pc:docMk/>
          <pc:sldMk cId="1296413505" sldId="2147476585"/>
        </pc:sldMkLst>
        <pc:spChg chg="del">
          <ac:chgData name="Julia Cora" userId="dc3ba1f1-6f6a-4e08-badd-6a3236a32035" providerId="ADAL" clId="{B6ADFF20-BD33-45E1-9985-AE4C464710BA}" dt="2024-07-08T15:13:56.211" v="3702" actId="478"/>
          <ac:spMkLst>
            <pc:docMk/>
            <pc:sldMk cId="1296413505" sldId="2147476585"/>
            <ac:spMk id="3" creationId="{B34CE049-3AAF-7521-7402-9126C80BF6A0}"/>
          </ac:spMkLst>
        </pc:spChg>
        <pc:spChg chg="add mod">
          <ac:chgData name="Julia Cora" userId="dc3ba1f1-6f6a-4e08-badd-6a3236a32035" providerId="ADAL" clId="{B6ADFF20-BD33-45E1-9985-AE4C464710BA}" dt="2024-07-11T15:59:45.801" v="8591" actId="20577"/>
          <ac:spMkLst>
            <pc:docMk/>
            <pc:sldMk cId="1296413505" sldId="2147476585"/>
            <ac:spMk id="4" creationId="{9026A375-462C-B98A-00F3-67ED59F00F25}"/>
          </ac:spMkLst>
        </pc:spChg>
        <pc:spChg chg="mod">
          <ac:chgData name="Julia Cora" userId="dc3ba1f1-6f6a-4e08-badd-6a3236a32035" providerId="ADAL" clId="{B6ADFF20-BD33-45E1-9985-AE4C464710BA}" dt="2024-07-11T16:08:22.393" v="8827" actId="20577"/>
          <ac:spMkLst>
            <pc:docMk/>
            <pc:sldMk cId="1296413505" sldId="2147476585"/>
            <ac:spMk id="9" creationId="{D95D86D4-7979-1DC3-F3BD-6498F252D41B}"/>
          </ac:spMkLst>
        </pc:spChg>
      </pc:sldChg>
      <pc:sldChg chg="add del">
        <pc:chgData name="Julia Cora" userId="dc3ba1f1-6f6a-4e08-badd-6a3236a32035" providerId="ADAL" clId="{B6ADFF20-BD33-45E1-9985-AE4C464710BA}" dt="2024-07-04T08:54:39.052" v="989"/>
        <pc:sldMkLst>
          <pc:docMk/>
          <pc:sldMk cId="2142747172" sldId="2147476585"/>
        </pc:sldMkLst>
      </pc:sldChg>
      <pc:sldChg chg="addSp delSp modSp add mod ord modClrScheme chgLayout modNotesTx">
        <pc:chgData name="Julia Cora" userId="dc3ba1f1-6f6a-4e08-badd-6a3236a32035" providerId="ADAL" clId="{B6ADFF20-BD33-45E1-9985-AE4C464710BA}" dt="2024-07-12T13:35:43.781" v="12608" actId="1076"/>
        <pc:sldMkLst>
          <pc:docMk/>
          <pc:sldMk cId="2215133160" sldId="2147476586"/>
        </pc:sldMkLst>
        <pc:spChg chg="del">
          <ac:chgData name="Julia Cora" userId="dc3ba1f1-6f6a-4e08-badd-6a3236a32035" providerId="ADAL" clId="{B6ADFF20-BD33-45E1-9985-AE4C464710BA}" dt="2024-07-04T09:30:03.325" v="1261" actId="478"/>
          <ac:spMkLst>
            <pc:docMk/>
            <pc:sldMk cId="2215133160" sldId="2147476586"/>
            <ac:spMk id="3" creationId="{B34CE049-3AAF-7521-7402-9126C80BF6A0}"/>
          </ac:spMkLst>
        </pc:spChg>
        <pc:spChg chg="add mod ord">
          <ac:chgData name="Julia Cora" userId="dc3ba1f1-6f6a-4e08-badd-6a3236a32035" providerId="ADAL" clId="{B6ADFF20-BD33-45E1-9985-AE4C464710BA}" dt="2024-07-12T08:57:54.178" v="12572" actId="20577"/>
          <ac:spMkLst>
            <pc:docMk/>
            <pc:sldMk cId="2215133160" sldId="2147476586"/>
            <ac:spMk id="4" creationId="{D6B390E9-8CCD-FBEC-4900-4202A33673DB}"/>
          </ac:spMkLst>
        </pc:spChg>
        <pc:spChg chg="add mod">
          <ac:chgData name="Julia Cora" userId="dc3ba1f1-6f6a-4e08-badd-6a3236a32035" providerId="ADAL" clId="{B6ADFF20-BD33-45E1-9985-AE4C464710BA}" dt="2024-07-12T13:35:43.781" v="12608" actId="1076"/>
          <ac:spMkLst>
            <pc:docMk/>
            <pc:sldMk cId="2215133160" sldId="2147476586"/>
            <ac:spMk id="5" creationId="{14192515-FBFF-2029-6A7D-E3AC541E857E}"/>
          </ac:spMkLst>
        </pc:spChg>
        <pc:spChg chg="mod">
          <ac:chgData name="Julia Cora" userId="dc3ba1f1-6f6a-4e08-badd-6a3236a32035" providerId="ADAL" clId="{B6ADFF20-BD33-45E1-9985-AE4C464710BA}" dt="2024-07-12T08:25:33.250" v="11751" actId="20577"/>
          <ac:spMkLst>
            <pc:docMk/>
            <pc:sldMk cId="2215133160" sldId="2147476586"/>
            <ac:spMk id="9" creationId="{D95D86D4-7979-1DC3-F3BD-6498F252D41B}"/>
          </ac:spMkLst>
        </pc:spChg>
        <pc:spChg chg="add del mod">
          <ac:chgData name="Julia Cora" userId="dc3ba1f1-6f6a-4e08-badd-6a3236a32035" providerId="ADAL" clId="{B6ADFF20-BD33-45E1-9985-AE4C464710BA}" dt="2024-07-08T12:35:11.071" v="1720" actId="478"/>
          <ac:spMkLst>
            <pc:docMk/>
            <pc:sldMk cId="2215133160" sldId="2147476586"/>
            <ac:spMk id="11" creationId="{6D221ACD-2B79-41C6-139D-134B49B85B4F}"/>
          </ac:spMkLst>
        </pc:spChg>
        <pc:spChg chg="add del mod">
          <ac:chgData name="Julia Cora" userId="dc3ba1f1-6f6a-4e08-badd-6a3236a32035" providerId="ADAL" clId="{B6ADFF20-BD33-45E1-9985-AE4C464710BA}" dt="2024-07-08T12:33:50.252" v="1624" actId="26606"/>
          <ac:spMkLst>
            <pc:docMk/>
            <pc:sldMk cId="2215133160" sldId="2147476586"/>
            <ac:spMk id="14" creationId="{4417AC03-E2E3-DC0E-F687-95852943DC26}"/>
          </ac:spMkLst>
        </pc:spChg>
        <pc:picChg chg="add mod">
          <ac:chgData name="Julia Cora" userId="dc3ba1f1-6f6a-4e08-badd-6a3236a32035" providerId="ADAL" clId="{B6ADFF20-BD33-45E1-9985-AE4C464710BA}" dt="2024-07-08T12:35:07.741" v="1719" actId="1035"/>
          <ac:picMkLst>
            <pc:docMk/>
            <pc:sldMk cId="2215133160" sldId="2147476586"/>
            <ac:picMk id="3" creationId="{8C49DE07-3326-1BB5-616D-6B40ACC93D46}"/>
          </ac:picMkLst>
        </pc:picChg>
      </pc:sldChg>
      <pc:sldChg chg="addSp delSp modSp add del mod ord">
        <pc:chgData name="Julia Cora" userId="dc3ba1f1-6f6a-4e08-badd-6a3236a32035" providerId="ADAL" clId="{B6ADFF20-BD33-45E1-9985-AE4C464710BA}" dt="2024-07-11T16:29:55.673" v="9578" actId="47"/>
        <pc:sldMkLst>
          <pc:docMk/>
          <pc:sldMk cId="2544417287" sldId="2147476587"/>
        </pc:sldMkLst>
        <pc:spChg chg="del">
          <ac:chgData name="Julia Cora" userId="dc3ba1f1-6f6a-4e08-badd-6a3236a32035" providerId="ADAL" clId="{B6ADFF20-BD33-45E1-9985-AE4C464710BA}" dt="2024-07-04T09:28:27.548" v="1204" actId="478"/>
          <ac:spMkLst>
            <pc:docMk/>
            <pc:sldMk cId="2544417287" sldId="2147476587"/>
            <ac:spMk id="3" creationId="{B34CE049-3AAF-7521-7402-9126C80BF6A0}"/>
          </ac:spMkLst>
        </pc:spChg>
        <pc:spChg chg="add del mod">
          <ac:chgData name="Julia Cora" userId="dc3ba1f1-6f6a-4e08-badd-6a3236a32035" providerId="ADAL" clId="{B6ADFF20-BD33-45E1-9985-AE4C464710BA}" dt="2024-07-11T16:26:33.833" v="9442"/>
          <ac:spMkLst>
            <pc:docMk/>
            <pc:sldMk cId="2544417287" sldId="2147476587"/>
            <ac:spMk id="4" creationId="{4255F400-875A-7149-0276-4D74AD1D3BB2}"/>
          </ac:spMkLst>
        </pc:spChg>
        <pc:spChg chg="mod">
          <ac:chgData name="Julia Cora" userId="dc3ba1f1-6f6a-4e08-badd-6a3236a32035" providerId="ADAL" clId="{B6ADFF20-BD33-45E1-9985-AE4C464710BA}" dt="2024-07-04T09:28:34.654" v="1218" actId="20577"/>
          <ac:spMkLst>
            <pc:docMk/>
            <pc:sldMk cId="2544417287" sldId="2147476587"/>
            <ac:spMk id="9" creationId="{D95D86D4-7979-1DC3-F3BD-6498F252D41B}"/>
          </ac:spMkLst>
        </pc:spChg>
      </pc:sldChg>
      <pc:sldChg chg="addSp delSp modSp add del mod ord">
        <pc:chgData name="Julia Cora" userId="dc3ba1f1-6f6a-4e08-badd-6a3236a32035" providerId="ADAL" clId="{B6ADFF20-BD33-45E1-9985-AE4C464710BA}" dt="2024-07-12T07:59:37.377" v="10934" actId="47"/>
        <pc:sldMkLst>
          <pc:docMk/>
          <pc:sldMk cId="4215623768" sldId="2147476588"/>
        </pc:sldMkLst>
        <pc:spChg chg="add mod">
          <ac:chgData name="Julia Cora" userId="dc3ba1f1-6f6a-4e08-badd-6a3236a32035" providerId="ADAL" clId="{B6ADFF20-BD33-45E1-9985-AE4C464710BA}" dt="2024-07-12T07:57:01.646" v="10896" actId="21"/>
          <ac:spMkLst>
            <pc:docMk/>
            <pc:sldMk cId="4215623768" sldId="2147476588"/>
            <ac:spMk id="2" creationId="{F7C16E8A-8097-FFAC-18E2-05367A3B0C3A}"/>
          </ac:spMkLst>
        </pc:spChg>
        <pc:spChg chg="del">
          <ac:chgData name="Julia Cora" userId="dc3ba1f1-6f6a-4e08-badd-6a3236a32035" providerId="ADAL" clId="{B6ADFF20-BD33-45E1-9985-AE4C464710BA}" dt="2024-07-04T09:11:47.007" v="1202" actId="478"/>
          <ac:spMkLst>
            <pc:docMk/>
            <pc:sldMk cId="4215623768" sldId="2147476588"/>
            <ac:spMk id="3" creationId="{B34CE049-3AAF-7521-7402-9126C80BF6A0}"/>
          </ac:spMkLst>
        </pc:spChg>
        <pc:spChg chg="add mod">
          <ac:chgData name="Julia Cora" userId="dc3ba1f1-6f6a-4e08-badd-6a3236a32035" providerId="ADAL" clId="{B6ADFF20-BD33-45E1-9985-AE4C464710BA}" dt="2024-07-04T09:11:47.935" v="1203"/>
          <ac:spMkLst>
            <pc:docMk/>
            <pc:sldMk cId="4215623768" sldId="2147476588"/>
            <ac:spMk id="4" creationId="{8A341D93-1EF1-3E06-3D1F-941107DE3388}"/>
          </ac:spMkLst>
        </pc:spChg>
        <pc:spChg chg="add mod">
          <ac:chgData name="Julia Cora" userId="dc3ba1f1-6f6a-4e08-badd-6a3236a32035" providerId="ADAL" clId="{B6ADFF20-BD33-45E1-9985-AE4C464710BA}" dt="2024-07-12T07:57:30.653" v="10898" actId="27636"/>
          <ac:spMkLst>
            <pc:docMk/>
            <pc:sldMk cId="4215623768" sldId="2147476588"/>
            <ac:spMk id="5" creationId="{4C46C330-ED9F-CEE0-919C-AD7CC11578E7}"/>
          </ac:spMkLst>
        </pc:spChg>
        <pc:spChg chg="add del">
          <ac:chgData name="Julia Cora" userId="dc3ba1f1-6f6a-4e08-badd-6a3236a32035" providerId="ADAL" clId="{B6ADFF20-BD33-45E1-9985-AE4C464710BA}" dt="2024-07-11T16:01:03.582" v="8593" actId="22"/>
          <ac:spMkLst>
            <pc:docMk/>
            <pc:sldMk cId="4215623768" sldId="2147476588"/>
            <ac:spMk id="7" creationId="{9117245E-02D3-48E9-0A86-910F43FB045E}"/>
          </ac:spMkLst>
        </pc:spChg>
        <pc:picChg chg="add mod">
          <ac:chgData name="Julia Cora" userId="dc3ba1f1-6f6a-4e08-badd-6a3236a32035" providerId="ADAL" clId="{B6ADFF20-BD33-45E1-9985-AE4C464710BA}" dt="2024-07-04T09:11:47.935" v="1203"/>
          <ac:picMkLst>
            <pc:docMk/>
            <pc:sldMk cId="4215623768" sldId="2147476588"/>
            <ac:picMk id="6" creationId="{9F71574D-FEB1-5A13-2F28-DECA3CC0DBC9}"/>
          </ac:picMkLst>
        </pc:picChg>
      </pc:sldChg>
      <pc:sldChg chg="addSp delSp modSp add mod ord modNotesTx">
        <pc:chgData name="Julia Cora" userId="dc3ba1f1-6f6a-4e08-badd-6a3236a32035" providerId="ADAL" clId="{B6ADFF20-BD33-45E1-9985-AE4C464710BA}" dt="2024-07-12T08:31:18.310" v="12152" actId="20577"/>
        <pc:sldMkLst>
          <pc:docMk/>
          <pc:sldMk cId="355391442" sldId="2147476589"/>
        </pc:sldMkLst>
        <pc:spChg chg="del">
          <ac:chgData name="Julia Cora" userId="dc3ba1f1-6f6a-4e08-badd-6a3236a32035" providerId="ADAL" clId="{B6ADFF20-BD33-45E1-9985-AE4C464710BA}" dt="2024-07-05T08:18:53.168" v="1304" actId="478"/>
          <ac:spMkLst>
            <pc:docMk/>
            <pc:sldMk cId="355391442" sldId="2147476589"/>
            <ac:spMk id="2" creationId="{C9280314-47CD-5E79-FB66-F043291E3207}"/>
          </ac:spMkLst>
        </pc:spChg>
        <pc:spChg chg="add del">
          <ac:chgData name="Julia Cora" userId="dc3ba1f1-6f6a-4e08-badd-6a3236a32035" providerId="ADAL" clId="{B6ADFF20-BD33-45E1-9985-AE4C464710BA}" dt="2024-07-12T08:08:28.537" v="11226" actId="22"/>
          <ac:spMkLst>
            <pc:docMk/>
            <pc:sldMk cId="355391442" sldId="2147476589"/>
            <ac:spMk id="3" creationId="{315BA82B-5E94-4EA3-6404-8FEE564DF4C7}"/>
          </ac:spMkLst>
        </pc:spChg>
        <pc:spChg chg="add del">
          <ac:chgData name="Julia Cora" userId="dc3ba1f1-6f6a-4e08-badd-6a3236a32035" providerId="ADAL" clId="{B6ADFF20-BD33-45E1-9985-AE4C464710BA}" dt="2024-07-09T13:57:07.182" v="7043" actId="478"/>
          <ac:spMkLst>
            <pc:docMk/>
            <pc:sldMk cId="355391442" sldId="2147476589"/>
            <ac:spMk id="3" creationId="{83344A2A-EC72-F3C3-C030-67D1B78AE71C}"/>
          </ac:spMkLst>
        </pc:spChg>
        <pc:spChg chg="del">
          <ac:chgData name="Julia Cora" userId="dc3ba1f1-6f6a-4e08-badd-6a3236a32035" providerId="ADAL" clId="{B6ADFF20-BD33-45E1-9985-AE4C464710BA}" dt="2024-07-05T08:18:53.168" v="1304" actId="478"/>
          <ac:spMkLst>
            <pc:docMk/>
            <pc:sldMk cId="355391442" sldId="2147476589"/>
            <ac:spMk id="4" creationId="{06AF3D2F-C326-C671-4C27-C2E8406B0077}"/>
          </ac:spMkLst>
        </pc:spChg>
        <pc:spChg chg="add mod">
          <ac:chgData name="Julia Cora" userId="dc3ba1f1-6f6a-4e08-badd-6a3236a32035" providerId="ADAL" clId="{B6ADFF20-BD33-45E1-9985-AE4C464710BA}" dt="2024-07-12T08:31:18.310" v="12152" actId="20577"/>
          <ac:spMkLst>
            <pc:docMk/>
            <pc:sldMk cId="355391442" sldId="2147476589"/>
            <ac:spMk id="5" creationId="{0111C0D9-13AF-8780-F7B1-F8FFCE05A623}"/>
          </ac:spMkLst>
        </pc:spChg>
        <pc:spChg chg="mod">
          <ac:chgData name="Julia Cora" userId="dc3ba1f1-6f6a-4e08-badd-6a3236a32035" providerId="ADAL" clId="{B6ADFF20-BD33-45E1-9985-AE4C464710BA}" dt="2024-07-05T08:19:04.015" v="1336" actId="20577"/>
          <ac:spMkLst>
            <pc:docMk/>
            <pc:sldMk cId="355391442" sldId="2147476589"/>
            <ac:spMk id="9" creationId="{D95D86D4-7979-1DC3-F3BD-6498F252D41B}"/>
          </ac:spMkLst>
        </pc:spChg>
        <pc:picChg chg="del">
          <ac:chgData name="Julia Cora" userId="dc3ba1f1-6f6a-4e08-badd-6a3236a32035" providerId="ADAL" clId="{B6ADFF20-BD33-45E1-9985-AE4C464710BA}" dt="2024-07-05T08:18:53.168" v="1304" actId="478"/>
          <ac:picMkLst>
            <pc:docMk/>
            <pc:sldMk cId="355391442" sldId="2147476589"/>
            <ac:picMk id="3" creationId="{200C0E16-9DA0-E4AE-47ED-30E07ADE2340}"/>
          </ac:picMkLst>
        </pc:picChg>
        <pc:picChg chg="add mod">
          <ac:chgData name="Julia Cora" userId="dc3ba1f1-6f6a-4e08-badd-6a3236a32035" providerId="ADAL" clId="{B6ADFF20-BD33-45E1-9985-AE4C464710BA}" dt="2024-07-12T08:08:37.287" v="11228" actId="1076"/>
          <ac:picMkLst>
            <pc:docMk/>
            <pc:sldMk cId="355391442" sldId="2147476589"/>
            <ac:picMk id="6" creationId="{1BBA898A-2A43-1D29-3354-533F64B6CB1C}"/>
          </ac:picMkLst>
        </pc:picChg>
      </pc:sldChg>
      <pc:sldChg chg="modSp add mod setBg">
        <pc:chgData name="Julia Cora" userId="dc3ba1f1-6f6a-4e08-badd-6a3236a32035" providerId="ADAL" clId="{B6ADFF20-BD33-45E1-9985-AE4C464710BA}" dt="2024-07-08T12:35:38.393" v="1772" actId="20577"/>
        <pc:sldMkLst>
          <pc:docMk/>
          <pc:sldMk cId="2497412173" sldId="2147476590"/>
        </pc:sldMkLst>
        <pc:spChg chg="mod">
          <ac:chgData name="Julia Cora" userId="dc3ba1f1-6f6a-4e08-badd-6a3236a32035" providerId="ADAL" clId="{B6ADFF20-BD33-45E1-9985-AE4C464710BA}" dt="2024-07-08T12:35:38.393" v="1772" actId="20577"/>
          <ac:spMkLst>
            <pc:docMk/>
            <pc:sldMk cId="2497412173" sldId="2147476590"/>
            <ac:spMk id="2" creationId="{2FEDB30E-447C-275C-F239-C97981E6597F}"/>
          </ac:spMkLst>
        </pc:spChg>
      </pc:sldChg>
      <pc:sldChg chg="add del ord">
        <pc:chgData name="Julia Cora" userId="dc3ba1f1-6f6a-4e08-badd-6a3236a32035" providerId="ADAL" clId="{B6ADFF20-BD33-45E1-9985-AE4C464710BA}" dt="2024-07-09T08:26:43.513" v="4945" actId="47"/>
        <pc:sldMkLst>
          <pc:docMk/>
          <pc:sldMk cId="1523244112" sldId="2147476591"/>
        </pc:sldMkLst>
      </pc:sldChg>
      <pc:sldChg chg="modSp add del mod modNotesTx">
        <pc:chgData name="Julia Cora" userId="dc3ba1f1-6f6a-4e08-badd-6a3236a32035" providerId="ADAL" clId="{B6ADFF20-BD33-45E1-9985-AE4C464710BA}" dt="2024-07-11T16:19:06.950" v="9276" actId="47"/>
        <pc:sldMkLst>
          <pc:docMk/>
          <pc:sldMk cId="2086856421" sldId="2147476592"/>
        </pc:sldMkLst>
        <pc:spChg chg="mod">
          <ac:chgData name="Julia Cora" userId="dc3ba1f1-6f6a-4e08-badd-6a3236a32035" providerId="ADAL" clId="{B6ADFF20-BD33-45E1-9985-AE4C464710BA}" dt="2024-07-11T16:18:14.564" v="9195" actId="21"/>
          <ac:spMkLst>
            <pc:docMk/>
            <pc:sldMk cId="2086856421" sldId="2147476592"/>
            <ac:spMk id="3" creationId="{3F1C7C05-A35F-3899-7D91-835815812E2F}"/>
          </ac:spMkLst>
        </pc:spChg>
      </pc:sldChg>
      <pc:sldChg chg="delSp modSp add del mod ord modNotesTx">
        <pc:chgData name="Julia Cora" userId="dc3ba1f1-6f6a-4e08-badd-6a3236a32035" providerId="ADAL" clId="{B6ADFF20-BD33-45E1-9985-AE4C464710BA}" dt="2024-07-09T08:19:59.026" v="4859" actId="47"/>
        <pc:sldMkLst>
          <pc:docMk/>
          <pc:sldMk cId="1768212371" sldId="2147476593"/>
        </pc:sldMkLst>
        <pc:spChg chg="del mod">
          <ac:chgData name="Julia Cora" userId="dc3ba1f1-6f6a-4e08-badd-6a3236a32035" providerId="ADAL" clId="{B6ADFF20-BD33-45E1-9985-AE4C464710BA}" dt="2024-07-09T08:00:11.330" v="4703"/>
          <ac:spMkLst>
            <pc:docMk/>
            <pc:sldMk cId="1768212371" sldId="2147476593"/>
            <ac:spMk id="3" creationId="{1FA2853C-93FD-6EEC-AE07-3AA3A9C2B353}"/>
          </ac:spMkLst>
        </pc:spChg>
        <pc:spChg chg="mod">
          <ac:chgData name="Julia Cora" userId="dc3ba1f1-6f6a-4e08-badd-6a3236a32035" providerId="ADAL" clId="{B6ADFF20-BD33-45E1-9985-AE4C464710BA}" dt="2024-07-09T07:49:55.728" v="4376" actId="20577"/>
          <ac:spMkLst>
            <pc:docMk/>
            <pc:sldMk cId="1768212371" sldId="2147476593"/>
            <ac:spMk id="9" creationId="{D95D86D4-7979-1DC3-F3BD-6498F252D41B}"/>
          </ac:spMkLst>
        </pc:spChg>
      </pc:sldChg>
      <pc:sldChg chg="addSp delSp modSp new del mod ord">
        <pc:chgData name="Julia Cora" userId="dc3ba1f1-6f6a-4e08-badd-6a3236a32035" providerId="ADAL" clId="{B6ADFF20-BD33-45E1-9985-AE4C464710BA}" dt="2024-07-09T07:54:29.937" v="4407" actId="47"/>
        <pc:sldMkLst>
          <pc:docMk/>
          <pc:sldMk cId="139583745" sldId="2147476594"/>
        </pc:sldMkLst>
        <pc:picChg chg="add del mod modCrop">
          <ac:chgData name="Julia Cora" userId="dc3ba1f1-6f6a-4e08-badd-6a3236a32035" providerId="ADAL" clId="{B6ADFF20-BD33-45E1-9985-AE4C464710BA}" dt="2024-07-09T07:54:27.251" v="4406" actId="21"/>
          <ac:picMkLst>
            <pc:docMk/>
            <pc:sldMk cId="139583745" sldId="2147476594"/>
            <ac:picMk id="8" creationId="{2DC02E38-8D0C-4423-FA04-3EC0A9B03AE7}"/>
          </ac:picMkLst>
        </pc:picChg>
        <pc:picChg chg="add del mod modCrop">
          <ac:chgData name="Julia Cora" userId="dc3ba1f1-6f6a-4e08-badd-6a3236a32035" providerId="ADAL" clId="{B6ADFF20-BD33-45E1-9985-AE4C464710BA}" dt="2024-07-09T07:54:27.251" v="4406" actId="21"/>
          <ac:picMkLst>
            <pc:docMk/>
            <pc:sldMk cId="139583745" sldId="2147476594"/>
            <ac:picMk id="10" creationId="{40507773-6AFD-19A2-A861-13D6A747A53D}"/>
          </ac:picMkLst>
        </pc:picChg>
      </pc:sldChg>
      <pc:sldChg chg="new add del">
        <pc:chgData name="Julia Cora" userId="dc3ba1f1-6f6a-4e08-badd-6a3236a32035" providerId="ADAL" clId="{B6ADFF20-BD33-45E1-9985-AE4C464710BA}" dt="2024-07-09T07:54:08.654" v="4402" actId="47"/>
        <pc:sldMkLst>
          <pc:docMk/>
          <pc:sldMk cId="759118894" sldId="2147476595"/>
        </pc:sldMkLst>
      </pc:sldChg>
      <pc:sldChg chg="addSp delSp modSp add mod ord modNotesTx">
        <pc:chgData name="Julia Cora" userId="dc3ba1f1-6f6a-4e08-badd-6a3236a32035" providerId="ADAL" clId="{B6ADFF20-BD33-45E1-9985-AE4C464710BA}" dt="2024-07-12T08:58:39.254" v="12574" actId="20577"/>
        <pc:sldMkLst>
          <pc:docMk/>
          <pc:sldMk cId="3801288351" sldId="2147476595"/>
        </pc:sldMkLst>
        <pc:spChg chg="add mod">
          <ac:chgData name="Julia Cora" userId="dc3ba1f1-6f6a-4e08-badd-6a3236a32035" providerId="ADAL" clId="{B6ADFF20-BD33-45E1-9985-AE4C464710BA}" dt="2024-07-09T07:57:46.809" v="4562" actId="1076"/>
          <ac:spMkLst>
            <pc:docMk/>
            <pc:sldMk cId="3801288351" sldId="2147476595"/>
            <ac:spMk id="2" creationId="{4B59B524-C080-597F-6653-F271DD4D6763}"/>
          </ac:spMkLst>
        </pc:spChg>
        <pc:spChg chg="del">
          <ac:chgData name="Julia Cora" userId="dc3ba1f1-6f6a-4e08-badd-6a3236a32035" providerId="ADAL" clId="{B6ADFF20-BD33-45E1-9985-AE4C464710BA}" dt="2024-07-09T07:54:34.037" v="4408" actId="478"/>
          <ac:spMkLst>
            <pc:docMk/>
            <pc:sldMk cId="3801288351" sldId="2147476595"/>
            <ac:spMk id="3" creationId="{1FA2853C-93FD-6EEC-AE07-3AA3A9C2B353}"/>
          </ac:spMkLst>
        </pc:spChg>
        <pc:spChg chg="add mod">
          <ac:chgData name="Julia Cora" userId="dc3ba1f1-6f6a-4e08-badd-6a3236a32035" providerId="ADAL" clId="{B6ADFF20-BD33-45E1-9985-AE4C464710BA}" dt="2024-07-09T07:57:38.320" v="4560" actId="113"/>
          <ac:spMkLst>
            <pc:docMk/>
            <pc:sldMk cId="3801288351" sldId="2147476595"/>
            <ac:spMk id="4" creationId="{0AC9212A-1D75-766A-8038-AB95D140452A}"/>
          </ac:spMkLst>
        </pc:spChg>
        <pc:spChg chg="add mod">
          <ac:chgData name="Julia Cora" userId="dc3ba1f1-6f6a-4e08-badd-6a3236a32035" providerId="ADAL" clId="{B6ADFF20-BD33-45E1-9985-AE4C464710BA}" dt="2024-07-11T15:14:14.601" v="8120" actId="1038"/>
          <ac:spMkLst>
            <pc:docMk/>
            <pc:sldMk cId="3801288351" sldId="2147476595"/>
            <ac:spMk id="6" creationId="{5CBB15B2-9715-286D-3015-B8064D128A16}"/>
          </ac:spMkLst>
        </pc:spChg>
        <pc:spChg chg="mod">
          <ac:chgData name="Julia Cora" userId="dc3ba1f1-6f6a-4e08-badd-6a3236a32035" providerId="ADAL" clId="{B6ADFF20-BD33-45E1-9985-AE4C464710BA}" dt="2024-07-12T08:26:41.711" v="11802" actId="20577"/>
          <ac:spMkLst>
            <pc:docMk/>
            <pc:sldMk cId="3801288351" sldId="2147476595"/>
            <ac:spMk id="9" creationId="{D95D86D4-7979-1DC3-F3BD-6498F252D41B}"/>
          </ac:spMkLst>
        </pc:spChg>
        <pc:picChg chg="add del mod modCrop">
          <ac:chgData name="Julia Cora" userId="dc3ba1f1-6f6a-4e08-badd-6a3236a32035" providerId="ADAL" clId="{B6ADFF20-BD33-45E1-9985-AE4C464710BA}" dt="2024-07-11T15:12:24.737" v="8095" actId="478"/>
          <ac:picMkLst>
            <pc:docMk/>
            <pc:sldMk cId="3801288351" sldId="2147476595"/>
            <ac:picMk id="5" creationId="{027ED962-A220-6FAA-BF43-328902050B98}"/>
          </ac:picMkLst>
        </pc:picChg>
        <pc:picChg chg="add mod">
          <ac:chgData name="Julia Cora" userId="dc3ba1f1-6f6a-4e08-badd-6a3236a32035" providerId="ADAL" clId="{B6ADFF20-BD33-45E1-9985-AE4C464710BA}" dt="2024-07-09T07:57:41.094" v="4561" actId="1076"/>
          <ac:picMkLst>
            <pc:docMk/>
            <pc:sldMk cId="3801288351" sldId="2147476595"/>
            <ac:picMk id="8" creationId="{2DC02E38-8D0C-4423-FA04-3EC0A9B03AE7}"/>
          </ac:picMkLst>
        </pc:picChg>
        <pc:picChg chg="add del mod modCrop">
          <ac:chgData name="Julia Cora" userId="dc3ba1f1-6f6a-4e08-badd-6a3236a32035" providerId="ADAL" clId="{B6ADFF20-BD33-45E1-9985-AE4C464710BA}" dt="2024-07-11T15:11:41.340" v="8092" actId="478"/>
          <ac:picMkLst>
            <pc:docMk/>
            <pc:sldMk cId="3801288351" sldId="2147476595"/>
            <ac:picMk id="10" creationId="{40507773-6AFD-19A2-A861-13D6A747A53D}"/>
          </ac:picMkLst>
        </pc:picChg>
        <pc:picChg chg="add mod modCrop">
          <ac:chgData name="Julia Cora" userId="dc3ba1f1-6f6a-4e08-badd-6a3236a32035" providerId="ADAL" clId="{B6ADFF20-BD33-45E1-9985-AE4C464710BA}" dt="2024-07-11T15:13:58.210" v="8117" actId="14100"/>
          <ac:picMkLst>
            <pc:docMk/>
            <pc:sldMk cId="3801288351" sldId="2147476595"/>
            <ac:picMk id="11" creationId="{72E3E5EA-532F-BB01-640C-A55DC7D4AE9C}"/>
          </ac:picMkLst>
        </pc:picChg>
      </pc:sldChg>
      <pc:sldChg chg="modSp add mod ord modShow">
        <pc:chgData name="Julia Cora" userId="dc3ba1f1-6f6a-4e08-badd-6a3236a32035" providerId="ADAL" clId="{B6ADFF20-BD33-45E1-9985-AE4C464710BA}" dt="2024-07-12T08:40:04.546" v="12246" actId="729"/>
        <pc:sldMkLst>
          <pc:docMk/>
          <pc:sldMk cId="597383928" sldId="2147476596"/>
        </pc:sldMkLst>
        <pc:spChg chg="mod">
          <ac:chgData name="Julia Cora" userId="dc3ba1f1-6f6a-4e08-badd-6a3236a32035" providerId="ADAL" clId="{B6ADFF20-BD33-45E1-9985-AE4C464710BA}" dt="2024-07-12T08:10:08.097" v="11319" actId="5793"/>
          <ac:spMkLst>
            <pc:docMk/>
            <pc:sldMk cId="597383928" sldId="2147476596"/>
            <ac:spMk id="3" creationId="{1FA2853C-93FD-6EEC-AE07-3AA3A9C2B353}"/>
          </ac:spMkLst>
        </pc:spChg>
        <pc:spChg chg="mod">
          <ac:chgData name="Julia Cora" userId="dc3ba1f1-6f6a-4e08-badd-6a3236a32035" providerId="ADAL" clId="{B6ADFF20-BD33-45E1-9985-AE4C464710BA}" dt="2024-07-09T09:44:25.357" v="4990"/>
          <ac:spMkLst>
            <pc:docMk/>
            <pc:sldMk cId="597383928" sldId="2147476596"/>
            <ac:spMk id="9" creationId="{D95D86D4-7979-1DC3-F3BD-6498F252D41B}"/>
          </ac:spMkLst>
        </pc:spChg>
      </pc:sldChg>
      <pc:sldChg chg="addSp delSp modSp add mod ord modNotesTx">
        <pc:chgData name="Julia Cora" userId="dc3ba1f1-6f6a-4e08-badd-6a3236a32035" providerId="ADAL" clId="{B6ADFF20-BD33-45E1-9985-AE4C464710BA}" dt="2024-07-12T13:39:26.687" v="12798" actId="20577"/>
        <pc:sldMkLst>
          <pc:docMk/>
          <pc:sldMk cId="3514807043" sldId="2147476597"/>
        </pc:sldMkLst>
        <pc:spChg chg="add mod">
          <ac:chgData name="Julia Cora" userId="dc3ba1f1-6f6a-4e08-badd-6a3236a32035" providerId="ADAL" clId="{B6ADFF20-BD33-45E1-9985-AE4C464710BA}" dt="2024-07-12T13:39:26.687" v="12798" actId="20577"/>
          <ac:spMkLst>
            <pc:docMk/>
            <pc:sldMk cId="3514807043" sldId="2147476597"/>
            <ac:spMk id="3" creationId="{705774C3-F946-3A4A-1AF5-E4919279630A}"/>
          </ac:spMkLst>
        </pc:spChg>
        <pc:spChg chg="mod">
          <ac:chgData name="Julia Cora" userId="dc3ba1f1-6f6a-4e08-badd-6a3236a32035" providerId="ADAL" clId="{B6ADFF20-BD33-45E1-9985-AE4C464710BA}" dt="2024-07-12T07:42:59.267" v="10022" actId="20577"/>
          <ac:spMkLst>
            <pc:docMk/>
            <pc:sldMk cId="3514807043" sldId="2147476597"/>
            <ac:spMk id="5" creationId="{0111C0D9-13AF-8780-F7B1-F8FFCE05A623}"/>
          </ac:spMkLst>
        </pc:spChg>
        <pc:spChg chg="add mod">
          <ac:chgData name="Julia Cora" userId="dc3ba1f1-6f6a-4e08-badd-6a3236a32035" providerId="ADAL" clId="{B6ADFF20-BD33-45E1-9985-AE4C464710BA}" dt="2024-07-12T07:39:52.940" v="10018" actId="1076"/>
          <ac:spMkLst>
            <pc:docMk/>
            <pc:sldMk cId="3514807043" sldId="2147476597"/>
            <ac:spMk id="6" creationId="{07D7B4BE-057A-13C5-9C78-7D0F875693F7}"/>
          </ac:spMkLst>
        </pc:spChg>
        <pc:spChg chg="add mod">
          <ac:chgData name="Julia Cora" userId="dc3ba1f1-6f6a-4e08-badd-6a3236a32035" providerId="ADAL" clId="{B6ADFF20-BD33-45E1-9985-AE4C464710BA}" dt="2024-07-12T07:39:04.523" v="10006" actId="14100"/>
          <ac:spMkLst>
            <pc:docMk/>
            <pc:sldMk cId="3514807043" sldId="2147476597"/>
            <ac:spMk id="8" creationId="{7FDF0382-232E-FA4B-2AE5-F263F6538E72}"/>
          </ac:spMkLst>
        </pc:spChg>
        <pc:spChg chg="mod">
          <ac:chgData name="Julia Cora" userId="dc3ba1f1-6f6a-4e08-badd-6a3236a32035" providerId="ADAL" clId="{B6ADFF20-BD33-45E1-9985-AE4C464710BA}" dt="2024-07-12T07:31:01.296" v="9847" actId="20577"/>
          <ac:spMkLst>
            <pc:docMk/>
            <pc:sldMk cId="3514807043" sldId="2147476597"/>
            <ac:spMk id="9" creationId="{D95D86D4-7979-1DC3-F3BD-6498F252D41B}"/>
          </ac:spMkLst>
        </pc:spChg>
        <pc:spChg chg="add mod">
          <ac:chgData name="Julia Cora" userId="dc3ba1f1-6f6a-4e08-badd-6a3236a32035" providerId="ADAL" clId="{B6ADFF20-BD33-45E1-9985-AE4C464710BA}" dt="2024-07-12T07:39:29.143" v="10012" actId="1076"/>
          <ac:spMkLst>
            <pc:docMk/>
            <pc:sldMk cId="3514807043" sldId="2147476597"/>
            <ac:spMk id="10" creationId="{FB9C100A-1926-F352-D025-5ABE21A68273}"/>
          </ac:spMkLst>
        </pc:spChg>
        <pc:spChg chg="add del">
          <ac:chgData name="Julia Cora" userId="dc3ba1f1-6f6a-4e08-badd-6a3236a32035" providerId="ADAL" clId="{B6ADFF20-BD33-45E1-9985-AE4C464710BA}" dt="2024-07-12T07:38:13.805" v="9997" actId="478"/>
          <ac:spMkLst>
            <pc:docMk/>
            <pc:sldMk cId="3514807043" sldId="2147476597"/>
            <ac:spMk id="11" creationId="{BADBA146-973E-BEBB-4285-BB26CBA03557}"/>
          </ac:spMkLst>
        </pc:spChg>
        <pc:spChg chg="add mod">
          <ac:chgData name="Julia Cora" userId="dc3ba1f1-6f6a-4e08-badd-6a3236a32035" providerId="ADAL" clId="{B6ADFF20-BD33-45E1-9985-AE4C464710BA}" dt="2024-07-12T07:39:22.989" v="10011" actId="1076"/>
          <ac:spMkLst>
            <pc:docMk/>
            <pc:sldMk cId="3514807043" sldId="2147476597"/>
            <ac:spMk id="12" creationId="{6CDD7C97-5FF0-C0A6-77DC-D1832A0368A3}"/>
          </ac:spMkLst>
        </pc:spChg>
      </pc:sldChg>
      <pc:sldChg chg="modSp add del mod">
        <pc:chgData name="Julia Cora" userId="dc3ba1f1-6f6a-4e08-badd-6a3236a32035" providerId="ADAL" clId="{B6ADFF20-BD33-45E1-9985-AE4C464710BA}" dt="2024-07-09T13:19:03.912" v="6599" actId="47"/>
        <pc:sldMkLst>
          <pc:docMk/>
          <pc:sldMk cId="459756757" sldId="2147476598"/>
        </pc:sldMkLst>
        <pc:spChg chg="mod">
          <ac:chgData name="Julia Cora" userId="dc3ba1f1-6f6a-4e08-badd-6a3236a32035" providerId="ADAL" clId="{B6ADFF20-BD33-45E1-9985-AE4C464710BA}" dt="2024-07-09T13:19:02.464" v="6598" actId="21"/>
          <ac:spMkLst>
            <pc:docMk/>
            <pc:sldMk cId="459756757" sldId="2147476598"/>
            <ac:spMk id="3" creationId="{0EDEC6CE-2744-9E09-E64B-C1B462E0800D}"/>
          </ac:spMkLst>
        </pc:spChg>
      </pc:sldChg>
      <pc:sldChg chg="modSp add del mod">
        <pc:chgData name="Julia Cora" userId="dc3ba1f1-6f6a-4e08-badd-6a3236a32035" providerId="ADAL" clId="{B6ADFF20-BD33-45E1-9985-AE4C464710BA}" dt="2024-07-09T14:01:00.889" v="7134" actId="47"/>
        <pc:sldMkLst>
          <pc:docMk/>
          <pc:sldMk cId="1068576106" sldId="2147476599"/>
        </pc:sldMkLst>
        <pc:spChg chg="mod">
          <ac:chgData name="Julia Cora" userId="dc3ba1f1-6f6a-4e08-badd-6a3236a32035" providerId="ADAL" clId="{B6ADFF20-BD33-45E1-9985-AE4C464710BA}" dt="2024-07-09T13:46:36.577" v="6986" actId="21"/>
          <ac:spMkLst>
            <pc:docMk/>
            <pc:sldMk cId="1068576106" sldId="2147476599"/>
            <ac:spMk id="3" creationId="{0EDEC6CE-2744-9E09-E64B-C1B462E0800D}"/>
          </ac:spMkLst>
        </pc:spChg>
      </pc:sldChg>
      <pc:sldChg chg="modSp add mod ord">
        <pc:chgData name="Julia Cora" userId="dc3ba1f1-6f6a-4e08-badd-6a3236a32035" providerId="ADAL" clId="{B6ADFF20-BD33-45E1-9985-AE4C464710BA}" dt="2024-07-12T08:29:22.633" v="11966" actId="113"/>
        <pc:sldMkLst>
          <pc:docMk/>
          <pc:sldMk cId="2537310344" sldId="2147476600"/>
        </pc:sldMkLst>
        <pc:spChg chg="mod">
          <ac:chgData name="Julia Cora" userId="dc3ba1f1-6f6a-4e08-badd-6a3236a32035" providerId="ADAL" clId="{B6ADFF20-BD33-45E1-9985-AE4C464710BA}" dt="2024-07-12T08:29:22.633" v="11966" actId="113"/>
          <ac:spMkLst>
            <pc:docMk/>
            <pc:sldMk cId="2537310344" sldId="2147476600"/>
            <ac:spMk id="5" creationId="{0111C0D9-13AF-8780-F7B1-F8FFCE05A623}"/>
          </ac:spMkLst>
        </pc:spChg>
        <pc:spChg chg="mod">
          <ac:chgData name="Julia Cora" userId="dc3ba1f1-6f6a-4e08-badd-6a3236a32035" providerId="ADAL" clId="{B6ADFF20-BD33-45E1-9985-AE4C464710BA}" dt="2024-07-12T08:29:01.197" v="11906" actId="20577"/>
          <ac:spMkLst>
            <pc:docMk/>
            <pc:sldMk cId="2537310344" sldId="2147476600"/>
            <ac:spMk id="9" creationId="{D95D86D4-7979-1DC3-F3BD-6498F252D41B}"/>
          </ac:spMkLst>
        </pc:spChg>
      </pc:sldChg>
      <pc:sldChg chg="addSp delSp modSp add del mod ord">
        <pc:chgData name="Julia Cora" userId="dc3ba1f1-6f6a-4e08-badd-6a3236a32035" providerId="ADAL" clId="{B6ADFF20-BD33-45E1-9985-AE4C464710BA}" dt="2024-07-12T08:24:42.748" v="11746" actId="2696"/>
        <pc:sldMkLst>
          <pc:docMk/>
          <pc:sldMk cId="3003940360" sldId="2147476600"/>
        </pc:sldMkLst>
        <pc:spChg chg="add del">
          <ac:chgData name="Julia Cora" userId="dc3ba1f1-6f6a-4e08-badd-6a3236a32035" providerId="ADAL" clId="{B6ADFF20-BD33-45E1-9985-AE4C464710BA}" dt="2024-07-09T13:45:02.260" v="6957" actId="22"/>
          <ac:spMkLst>
            <pc:docMk/>
            <pc:sldMk cId="3003940360" sldId="2147476600"/>
            <ac:spMk id="3" creationId="{78FE134E-66A7-E3F6-A550-A4CBDA8E22F9}"/>
          </ac:spMkLst>
        </pc:spChg>
        <pc:spChg chg="mod">
          <ac:chgData name="Julia Cora" userId="dc3ba1f1-6f6a-4e08-badd-6a3236a32035" providerId="ADAL" clId="{B6ADFF20-BD33-45E1-9985-AE4C464710BA}" dt="2024-07-12T08:24:09.021" v="11741" actId="113"/>
          <ac:spMkLst>
            <pc:docMk/>
            <pc:sldMk cId="3003940360" sldId="2147476600"/>
            <ac:spMk id="5" creationId="{0111C0D9-13AF-8780-F7B1-F8FFCE05A623}"/>
          </ac:spMkLst>
        </pc:spChg>
        <pc:spChg chg="mod">
          <ac:chgData name="Julia Cora" userId="dc3ba1f1-6f6a-4e08-badd-6a3236a32035" providerId="ADAL" clId="{B6ADFF20-BD33-45E1-9985-AE4C464710BA}" dt="2024-07-09T13:19:19.930" v="6602" actId="20577"/>
          <ac:spMkLst>
            <pc:docMk/>
            <pc:sldMk cId="3003940360" sldId="2147476600"/>
            <ac:spMk id="9" creationId="{D95D86D4-7979-1DC3-F3BD-6498F252D41B}"/>
          </ac:spMkLst>
        </pc:spChg>
      </pc:sldChg>
      <pc:sldChg chg="addSp modSp add mod ord">
        <pc:chgData name="Julia Cora" userId="dc3ba1f1-6f6a-4e08-badd-6a3236a32035" providerId="ADAL" clId="{B6ADFF20-BD33-45E1-9985-AE4C464710BA}" dt="2024-07-12T08:31:40.994" v="12157" actId="20577"/>
        <pc:sldMkLst>
          <pc:docMk/>
          <pc:sldMk cId="1521148058" sldId="2147476601"/>
        </pc:sldMkLst>
        <pc:spChg chg="add mod">
          <ac:chgData name="Julia Cora" userId="dc3ba1f1-6f6a-4e08-badd-6a3236a32035" providerId="ADAL" clId="{B6ADFF20-BD33-45E1-9985-AE4C464710BA}" dt="2024-07-11T16:26:45.305" v="9449" actId="571"/>
          <ac:spMkLst>
            <pc:docMk/>
            <pc:sldMk cId="1521148058" sldId="2147476601"/>
            <ac:spMk id="2" creationId="{2DC7B79D-8718-868E-1FFF-9D07B6E24CCD}"/>
          </ac:spMkLst>
        </pc:spChg>
        <pc:spChg chg="add mod">
          <ac:chgData name="Julia Cora" userId="dc3ba1f1-6f6a-4e08-badd-6a3236a32035" providerId="ADAL" clId="{B6ADFF20-BD33-45E1-9985-AE4C464710BA}" dt="2024-07-11T16:26:45.305" v="9449" actId="571"/>
          <ac:spMkLst>
            <pc:docMk/>
            <pc:sldMk cId="1521148058" sldId="2147476601"/>
            <ac:spMk id="3" creationId="{EBAB8B8E-1CC5-E9BE-73A4-7E37B036335B}"/>
          </ac:spMkLst>
        </pc:spChg>
        <pc:spChg chg="mod">
          <ac:chgData name="Julia Cora" userId="dc3ba1f1-6f6a-4e08-badd-6a3236a32035" providerId="ADAL" clId="{B6ADFF20-BD33-45E1-9985-AE4C464710BA}" dt="2024-07-12T08:31:40.994" v="12157" actId="20577"/>
          <ac:spMkLst>
            <pc:docMk/>
            <pc:sldMk cId="1521148058" sldId="2147476601"/>
            <ac:spMk id="5" creationId="{0111C0D9-13AF-8780-F7B1-F8FFCE05A623}"/>
          </ac:spMkLst>
        </pc:spChg>
        <pc:spChg chg="mod">
          <ac:chgData name="Julia Cora" userId="dc3ba1f1-6f6a-4e08-badd-6a3236a32035" providerId="ADAL" clId="{B6ADFF20-BD33-45E1-9985-AE4C464710BA}" dt="2024-07-11T16:26:50.166" v="9450" actId="2711"/>
          <ac:spMkLst>
            <pc:docMk/>
            <pc:sldMk cId="1521148058" sldId="2147476601"/>
            <ac:spMk id="9" creationId="{D95D86D4-7979-1DC3-F3BD-6498F252D41B}"/>
          </ac:spMkLst>
        </pc:spChg>
      </pc:sldChg>
      <pc:sldChg chg="addSp delSp modSp add mod ord">
        <pc:chgData name="Julia Cora" userId="dc3ba1f1-6f6a-4e08-badd-6a3236a32035" providerId="ADAL" clId="{B6ADFF20-BD33-45E1-9985-AE4C464710BA}" dt="2024-07-11T16:34:34.863" v="9648" actId="20577"/>
        <pc:sldMkLst>
          <pc:docMk/>
          <pc:sldMk cId="974637636" sldId="2147476602"/>
        </pc:sldMkLst>
        <pc:spChg chg="add mod">
          <ac:chgData name="Julia Cora" userId="dc3ba1f1-6f6a-4e08-badd-6a3236a32035" providerId="ADAL" clId="{B6ADFF20-BD33-45E1-9985-AE4C464710BA}" dt="2024-07-11T16:34:34.863" v="9648" actId="20577"/>
          <ac:spMkLst>
            <pc:docMk/>
            <pc:sldMk cId="974637636" sldId="2147476602"/>
            <ac:spMk id="2" creationId="{632D1FBB-2381-E4E1-476E-7FC5DA720B2E}"/>
          </ac:spMkLst>
        </pc:spChg>
        <pc:spChg chg="del mod">
          <ac:chgData name="Julia Cora" userId="dc3ba1f1-6f6a-4e08-badd-6a3236a32035" providerId="ADAL" clId="{B6ADFF20-BD33-45E1-9985-AE4C464710BA}" dt="2024-07-09T13:56:09.344" v="7035"/>
          <ac:spMkLst>
            <pc:docMk/>
            <pc:sldMk cId="974637636" sldId="2147476602"/>
            <ac:spMk id="3" creationId="{83344A2A-EC72-F3C3-C030-67D1B78AE71C}"/>
          </ac:spMkLst>
        </pc:spChg>
        <pc:spChg chg="add mod">
          <ac:chgData name="Julia Cora" userId="dc3ba1f1-6f6a-4e08-badd-6a3236a32035" providerId="ADAL" clId="{B6ADFF20-BD33-45E1-9985-AE4C464710BA}" dt="2024-07-11T16:33:59.682" v="9629" actId="1076"/>
          <ac:spMkLst>
            <pc:docMk/>
            <pc:sldMk cId="974637636" sldId="2147476602"/>
            <ac:spMk id="4" creationId="{DB41E37A-E6D2-3164-21E9-EEE216E62781}"/>
          </ac:spMkLst>
        </pc:spChg>
        <pc:spChg chg="mod">
          <ac:chgData name="Julia Cora" userId="dc3ba1f1-6f6a-4e08-badd-6a3236a32035" providerId="ADAL" clId="{B6ADFF20-BD33-45E1-9985-AE4C464710BA}" dt="2024-07-11T16:33:22.687" v="9620" actId="14100"/>
          <ac:spMkLst>
            <pc:docMk/>
            <pc:sldMk cId="974637636" sldId="2147476602"/>
            <ac:spMk id="5" creationId="{0111C0D9-13AF-8780-F7B1-F8FFCE05A623}"/>
          </ac:spMkLst>
        </pc:spChg>
        <pc:spChg chg="add mod">
          <ac:chgData name="Julia Cora" userId="dc3ba1f1-6f6a-4e08-badd-6a3236a32035" providerId="ADAL" clId="{B6ADFF20-BD33-45E1-9985-AE4C464710BA}" dt="2024-07-11T16:33:34.315" v="9623" actId="1076"/>
          <ac:spMkLst>
            <pc:docMk/>
            <pc:sldMk cId="974637636" sldId="2147476602"/>
            <ac:spMk id="7" creationId="{93016CD0-91CF-B7E4-FCAC-0C95CEF10996}"/>
          </ac:spMkLst>
        </pc:spChg>
        <pc:spChg chg="mod">
          <ac:chgData name="Julia Cora" userId="dc3ba1f1-6f6a-4e08-badd-6a3236a32035" providerId="ADAL" clId="{B6ADFF20-BD33-45E1-9985-AE4C464710BA}" dt="2024-07-11T16:31:53.183" v="9611" actId="1076"/>
          <ac:spMkLst>
            <pc:docMk/>
            <pc:sldMk cId="974637636" sldId="2147476602"/>
            <ac:spMk id="9" creationId="{D95D86D4-7979-1DC3-F3BD-6498F252D41B}"/>
          </ac:spMkLst>
        </pc:spChg>
        <pc:picChg chg="add mod">
          <ac:chgData name="Julia Cora" userId="dc3ba1f1-6f6a-4e08-badd-6a3236a32035" providerId="ADAL" clId="{B6ADFF20-BD33-45E1-9985-AE4C464710BA}" dt="2024-07-11T16:33:27.767" v="9621" actId="1076"/>
          <ac:picMkLst>
            <pc:docMk/>
            <pc:sldMk cId="974637636" sldId="2147476602"/>
            <ac:picMk id="10" creationId="{500544E6-89E6-EAF5-81B1-ABB5B9696E07}"/>
          </ac:picMkLst>
        </pc:picChg>
        <pc:picChg chg="add mod">
          <ac:chgData name="Julia Cora" userId="dc3ba1f1-6f6a-4e08-badd-6a3236a32035" providerId="ADAL" clId="{B6ADFF20-BD33-45E1-9985-AE4C464710BA}" dt="2024-07-11T16:33:53.355" v="9628" actId="1076"/>
          <ac:picMkLst>
            <pc:docMk/>
            <pc:sldMk cId="974637636" sldId="2147476602"/>
            <ac:picMk id="2050" creationId="{ECC03D1C-3285-C259-45B3-224D62BBC5F4}"/>
          </ac:picMkLst>
        </pc:picChg>
      </pc:sldChg>
      <pc:sldChg chg="addSp delSp modSp add mod">
        <pc:chgData name="Julia Cora" userId="dc3ba1f1-6f6a-4e08-badd-6a3236a32035" providerId="ADAL" clId="{B6ADFF20-BD33-45E1-9985-AE4C464710BA}" dt="2024-07-12T13:36:52.233" v="12735" actId="20577"/>
        <pc:sldMkLst>
          <pc:docMk/>
          <pc:sldMk cId="446885350" sldId="2147476603"/>
        </pc:sldMkLst>
        <pc:spChg chg="del">
          <ac:chgData name="Julia Cora" userId="dc3ba1f1-6f6a-4e08-badd-6a3236a32035" providerId="ADAL" clId="{B6ADFF20-BD33-45E1-9985-AE4C464710BA}" dt="2024-07-09T14:55:46.629" v="7222" actId="478"/>
          <ac:spMkLst>
            <pc:docMk/>
            <pc:sldMk cId="446885350" sldId="2147476603"/>
            <ac:spMk id="2" creationId="{632D1FBB-2381-E4E1-476E-7FC5DA720B2E}"/>
          </ac:spMkLst>
        </pc:spChg>
        <pc:spChg chg="add mod">
          <ac:chgData name="Julia Cora" userId="dc3ba1f1-6f6a-4e08-badd-6a3236a32035" providerId="ADAL" clId="{B6ADFF20-BD33-45E1-9985-AE4C464710BA}" dt="2024-07-12T08:07:27.968" v="11223" actId="20577"/>
          <ac:spMkLst>
            <pc:docMk/>
            <pc:sldMk cId="446885350" sldId="2147476603"/>
            <ac:spMk id="3" creationId="{546EC325-9110-4B0D-47E8-6D761DFE85A3}"/>
          </ac:spMkLst>
        </pc:spChg>
        <pc:spChg chg="del">
          <ac:chgData name="Julia Cora" userId="dc3ba1f1-6f6a-4e08-badd-6a3236a32035" providerId="ADAL" clId="{B6ADFF20-BD33-45E1-9985-AE4C464710BA}" dt="2024-07-09T14:55:46.629" v="7222" actId="478"/>
          <ac:spMkLst>
            <pc:docMk/>
            <pc:sldMk cId="446885350" sldId="2147476603"/>
            <ac:spMk id="4" creationId="{DB41E37A-E6D2-3164-21E9-EEE216E62781}"/>
          </ac:spMkLst>
        </pc:spChg>
        <pc:spChg chg="del">
          <ac:chgData name="Julia Cora" userId="dc3ba1f1-6f6a-4e08-badd-6a3236a32035" providerId="ADAL" clId="{B6ADFF20-BD33-45E1-9985-AE4C464710BA}" dt="2024-07-09T14:55:46.629" v="7222" actId="478"/>
          <ac:spMkLst>
            <pc:docMk/>
            <pc:sldMk cId="446885350" sldId="2147476603"/>
            <ac:spMk id="5" creationId="{0111C0D9-13AF-8780-F7B1-F8FFCE05A623}"/>
          </ac:spMkLst>
        </pc:spChg>
        <pc:spChg chg="add mod">
          <ac:chgData name="Julia Cora" userId="dc3ba1f1-6f6a-4e08-badd-6a3236a32035" providerId="ADAL" clId="{B6ADFF20-BD33-45E1-9985-AE4C464710BA}" dt="2024-07-12T08:06:11.047" v="11162" actId="207"/>
          <ac:spMkLst>
            <pc:docMk/>
            <pc:sldMk cId="446885350" sldId="2147476603"/>
            <ac:spMk id="5" creationId="{B3EDE08F-EA7D-27DD-EF26-6C142F05E240}"/>
          </ac:spMkLst>
        </pc:spChg>
        <pc:spChg chg="add mod">
          <ac:chgData name="Julia Cora" userId="dc3ba1f1-6f6a-4e08-badd-6a3236a32035" providerId="ADAL" clId="{B6ADFF20-BD33-45E1-9985-AE4C464710BA}" dt="2024-07-12T13:36:52.233" v="12735" actId="20577"/>
          <ac:spMkLst>
            <pc:docMk/>
            <pc:sldMk cId="446885350" sldId="2147476603"/>
            <ac:spMk id="6" creationId="{989DA465-994E-369E-7841-C103A7BDDAE1}"/>
          </ac:spMkLst>
        </pc:spChg>
        <pc:spChg chg="del">
          <ac:chgData name="Julia Cora" userId="dc3ba1f1-6f6a-4e08-badd-6a3236a32035" providerId="ADAL" clId="{B6ADFF20-BD33-45E1-9985-AE4C464710BA}" dt="2024-07-09T14:55:46.629" v="7222" actId="478"/>
          <ac:spMkLst>
            <pc:docMk/>
            <pc:sldMk cId="446885350" sldId="2147476603"/>
            <ac:spMk id="7" creationId="{93016CD0-91CF-B7E4-FCAC-0C95CEF10996}"/>
          </ac:spMkLst>
        </pc:spChg>
        <pc:spChg chg="add mod">
          <ac:chgData name="Julia Cora" userId="dc3ba1f1-6f6a-4e08-badd-6a3236a32035" providerId="ADAL" clId="{B6ADFF20-BD33-45E1-9985-AE4C464710BA}" dt="2024-07-12T08:05:21.964" v="11144" actId="1036"/>
          <ac:spMkLst>
            <pc:docMk/>
            <pc:sldMk cId="446885350" sldId="2147476603"/>
            <ac:spMk id="7" creationId="{FAEFE280-CF73-900C-666A-B343940E8564}"/>
          </ac:spMkLst>
        </pc:spChg>
        <pc:spChg chg="add mod">
          <ac:chgData name="Julia Cora" userId="dc3ba1f1-6f6a-4e08-badd-6a3236a32035" providerId="ADAL" clId="{B6ADFF20-BD33-45E1-9985-AE4C464710BA}" dt="2024-07-12T08:06:42.518" v="11169" actId="14100"/>
          <ac:spMkLst>
            <pc:docMk/>
            <pc:sldMk cId="446885350" sldId="2147476603"/>
            <ac:spMk id="8" creationId="{F7935315-FF50-AF48-95EA-29DAB3D4D857}"/>
          </ac:spMkLst>
        </pc:spChg>
        <pc:spChg chg="add mod">
          <ac:chgData name="Julia Cora" userId="dc3ba1f1-6f6a-4e08-badd-6a3236a32035" providerId="ADAL" clId="{B6ADFF20-BD33-45E1-9985-AE4C464710BA}" dt="2024-07-12T08:06:18.833" v="11164" actId="207"/>
          <ac:spMkLst>
            <pc:docMk/>
            <pc:sldMk cId="446885350" sldId="2147476603"/>
            <ac:spMk id="11" creationId="{F8599DCE-0CFC-2399-0660-7EDC6A056FD1}"/>
          </ac:spMkLst>
        </pc:spChg>
        <pc:spChg chg="add mod">
          <ac:chgData name="Julia Cora" userId="dc3ba1f1-6f6a-4e08-badd-6a3236a32035" providerId="ADAL" clId="{B6ADFF20-BD33-45E1-9985-AE4C464710BA}" dt="2024-07-11T16:33:01.004" v="9614" actId="207"/>
          <ac:spMkLst>
            <pc:docMk/>
            <pc:sldMk cId="446885350" sldId="2147476603"/>
            <ac:spMk id="12" creationId="{17E95F34-BBD6-C2B8-8157-D43073C13838}"/>
          </ac:spMkLst>
        </pc:spChg>
        <pc:picChg chg="add mod modCrop">
          <ac:chgData name="Julia Cora" userId="dc3ba1f1-6f6a-4e08-badd-6a3236a32035" providerId="ADAL" clId="{B6ADFF20-BD33-45E1-9985-AE4C464710BA}" dt="2024-07-12T08:05:27.989" v="11145" actId="1076"/>
          <ac:picMkLst>
            <pc:docMk/>
            <pc:sldMk cId="446885350" sldId="2147476603"/>
            <ac:picMk id="4" creationId="{D944FA8F-0088-E779-E0E6-234DB2A1BFB6}"/>
          </ac:picMkLst>
        </pc:picChg>
        <pc:picChg chg="del">
          <ac:chgData name="Julia Cora" userId="dc3ba1f1-6f6a-4e08-badd-6a3236a32035" providerId="ADAL" clId="{B6ADFF20-BD33-45E1-9985-AE4C464710BA}" dt="2024-07-09T14:55:46.629" v="7222" actId="478"/>
          <ac:picMkLst>
            <pc:docMk/>
            <pc:sldMk cId="446885350" sldId="2147476603"/>
            <ac:picMk id="10" creationId="{500544E6-89E6-EAF5-81B1-ABB5B9696E07}"/>
          </ac:picMkLst>
        </pc:picChg>
        <pc:picChg chg="del">
          <ac:chgData name="Julia Cora" userId="dc3ba1f1-6f6a-4e08-badd-6a3236a32035" providerId="ADAL" clId="{B6ADFF20-BD33-45E1-9985-AE4C464710BA}" dt="2024-07-09T14:55:46.629" v="7222" actId="478"/>
          <ac:picMkLst>
            <pc:docMk/>
            <pc:sldMk cId="446885350" sldId="2147476603"/>
            <ac:picMk id="2050" creationId="{ECC03D1C-3285-C259-45B3-224D62BBC5F4}"/>
          </ac:picMkLst>
        </pc:picChg>
        <pc:picChg chg="add mod">
          <ac:chgData name="Julia Cora" userId="dc3ba1f1-6f6a-4e08-badd-6a3236a32035" providerId="ADAL" clId="{B6ADFF20-BD33-45E1-9985-AE4C464710BA}" dt="2024-07-11T07:38:51.597" v="7506" actId="14100"/>
          <ac:picMkLst>
            <pc:docMk/>
            <pc:sldMk cId="446885350" sldId="2147476603"/>
            <ac:picMk id="2052" creationId="{F358A083-1117-0AD9-4DCD-1522387B7EFF}"/>
          </ac:picMkLst>
        </pc:picChg>
      </pc:sldChg>
      <pc:sldChg chg="add del">
        <pc:chgData name="Julia Cora" userId="dc3ba1f1-6f6a-4e08-badd-6a3236a32035" providerId="ADAL" clId="{B6ADFF20-BD33-45E1-9985-AE4C464710BA}" dt="2024-07-09T14:55:38.424" v="7220" actId="47"/>
        <pc:sldMkLst>
          <pc:docMk/>
          <pc:sldMk cId="1015680257" sldId="2147476603"/>
        </pc:sldMkLst>
      </pc:sldChg>
      <pc:sldChg chg="addSp modSp add del mod ord modNotesTx">
        <pc:chgData name="Julia Cora" userId="dc3ba1f1-6f6a-4e08-badd-6a3236a32035" providerId="ADAL" clId="{B6ADFF20-BD33-45E1-9985-AE4C464710BA}" dt="2024-07-12T08:47:26.159" v="12516" actId="47"/>
        <pc:sldMkLst>
          <pc:docMk/>
          <pc:sldMk cId="1119301004" sldId="2147476604"/>
        </pc:sldMkLst>
        <pc:spChg chg="add mod">
          <ac:chgData name="Julia Cora" userId="dc3ba1f1-6f6a-4e08-badd-6a3236a32035" providerId="ADAL" clId="{B6ADFF20-BD33-45E1-9985-AE4C464710BA}" dt="2024-07-12T08:16:30.376" v="11439" actId="20577"/>
          <ac:spMkLst>
            <pc:docMk/>
            <pc:sldMk cId="1119301004" sldId="2147476604"/>
            <ac:spMk id="3" creationId="{1C60D425-737E-01B4-905F-6B07846A0677}"/>
          </ac:spMkLst>
        </pc:spChg>
        <pc:spChg chg="mod">
          <ac:chgData name="Julia Cora" userId="dc3ba1f1-6f6a-4e08-badd-6a3236a32035" providerId="ADAL" clId="{B6ADFF20-BD33-45E1-9985-AE4C464710BA}" dt="2024-07-12T08:42:34.114" v="12288" actId="6549"/>
          <ac:spMkLst>
            <pc:docMk/>
            <pc:sldMk cId="1119301004" sldId="2147476604"/>
            <ac:spMk id="4" creationId="{9026A375-462C-B98A-00F3-67ED59F00F25}"/>
          </ac:spMkLst>
        </pc:spChg>
        <pc:spChg chg="add mod">
          <ac:chgData name="Julia Cora" userId="dc3ba1f1-6f6a-4e08-badd-6a3236a32035" providerId="ADAL" clId="{B6ADFF20-BD33-45E1-9985-AE4C464710BA}" dt="2024-07-11T16:03:18.034" v="8672" actId="1076"/>
          <ac:spMkLst>
            <pc:docMk/>
            <pc:sldMk cId="1119301004" sldId="2147476604"/>
            <ac:spMk id="7" creationId="{48B86378-29EA-2D7A-D7F9-0CF3ABF1B611}"/>
          </ac:spMkLst>
        </pc:spChg>
        <pc:spChg chg="mod">
          <ac:chgData name="Julia Cora" userId="dc3ba1f1-6f6a-4e08-badd-6a3236a32035" providerId="ADAL" clId="{B6ADFF20-BD33-45E1-9985-AE4C464710BA}" dt="2024-07-12T08:28:25.908" v="11870" actId="20577"/>
          <ac:spMkLst>
            <pc:docMk/>
            <pc:sldMk cId="1119301004" sldId="2147476604"/>
            <ac:spMk id="9" creationId="{D95D86D4-7979-1DC3-F3BD-6498F252D41B}"/>
          </ac:spMkLst>
        </pc:spChg>
        <pc:spChg chg="add mod">
          <ac:chgData name="Julia Cora" userId="dc3ba1f1-6f6a-4e08-badd-6a3236a32035" providerId="ADAL" clId="{B6ADFF20-BD33-45E1-9985-AE4C464710BA}" dt="2024-07-11T16:15:23.499" v="9109" actId="20577"/>
          <ac:spMkLst>
            <pc:docMk/>
            <pc:sldMk cId="1119301004" sldId="2147476604"/>
            <ac:spMk id="11" creationId="{89800888-C2BA-19BE-2BAA-C822235E0BEC}"/>
          </ac:spMkLst>
        </pc:spChg>
        <pc:picChg chg="add mod">
          <ac:chgData name="Julia Cora" userId="dc3ba1f1-6f6a-4e08-badd-6a3236a32035" providerId="ADAL" clId="{B6ADFF20-BD33-45E1-9985-AE4C464710BA}" dt="2024-07-11T16:05:46.232" v="8753" actId="1076"/>
          <ac:picMkLst>
            <pc:docMk/>
            <pc:sldMk cId="1119301004" sldId="2147476604"/>
            <ac:picMk id="6" creationId="{807C3C4E-5C24-A71A-9F8A-8FE85D8DA44E}"/>
          </ac:picMkLst>
        </pc:picChg>
        <pc:picChg chg="add mod">
          <ac:chgData name="Julia Cora" userId="dc3ba1f1-6f6a-4e08-badd-6a3236a32035" providerId="ADAL" clId="{B6ADFF20-BD33-45E1-9985-AE4C464710BA}" dt="2024-07-11T16:02:46.841" v="8655" actId="1076"/>
          <ac:picMkLst>
            <pc:docMk/>
            <pc:sldMk cId="1119301004" sldId="2147476604"/>
            <ac:picMk id="8" creationId="{1F311875-C32C-52C7-F454-E7C1B0C35C1B}"/>
          </ac:picMkLst>
        </pc:picChg>
      </pc:sldChg>
      <pc:sldChg chg="delSp modSp add del mod ord">
        <pc:chgData name="Julia Cora" userId="dc3ba1f1-6f6a-4e08-badd-6a3236a32035" providerId="ADAL" clId="{B6ADFF20-BD33-45E1-9985-AE4C464710BA}" dt="2024-07-11T15:50:24.688" v="8222" actId="47"/>
        <pc:sldMkLst>
          <pc:docMk/>
          <pc:sldMk cId="2474675060" sldId="2147476604"/>
        </pc:sldMkLst>
        <pc:spChg chg="del mod">
          <ac:chgData name="Julia Cora" userId="dc3ba1f1-6f6a-4e08-badd-6a3236a32035" providerId="ADAL" clId="{B6ADFF20-BD33-45E1-9985-AE4C464710BA}" dt="2024-07-11T15:50:23.631" v="8221"/>
          <ac:spMkLst>
            <pc:docMk/>
            <pc:sldMk cId="2474675060" sldId="2147476604"/>
            <ac:spMk id="3" creationId="{756F5376-0BE0-7C7F-F1B9-DB276CA9D361}"/>
          </ac:spMkLst>
        </pc:spChg>
        <pc:spChg chg="mod">
          <ac:chgData name="Julia Cora" userId="dc3ba1f1-6f6a-4e08-badd-6a3236a32035" providerId="ADAL" clId="{B6ADFF20-BD33-45E1-9985-AE4C464710BA}" dt="2024-07-10T08:39:35.606" v="7295" actId="20577"/>
          <ac:spMkLst>
            <pc:docMk/>
            <pc:sldMk cId="2474675060" sldId="2147476604"/>
            <ac:spMk id="9" creationId="{D95D86D4-7979-1DC3-F3BD-6498F252D41B}"/>
          </ac:spMkLst>
        </pc:spChg>
      </pc:sldChg>
      <pc:sldChg chg="modSp add del mod">
        <pc:chgData name="Julia Cora" userId="dc3ba1f1-6f6a-4e08-badd-6a3236a32035" providerId="ADAL" clId="{B6ADFF20-BD33-45E1-9985-AE4C464710BA}" dt="2024-07-11T07:28:33.224" v="7393" actId="47"/>
        <pc:sldMkLst>
          <pc:docMk/>
          <pc:sldMk cId="479705636" sldId="2147476605"/>
        </pc:sldMkLst>
        <pc:spChg chg="mod">
          <ac:chgData name="Julia Cora" userId="dc3ba1f1-6f6a-4e08-badd-6a3236a32035" providerId="ADAL" clId="{B6ADFF20-BD33-45E1-9985-AE4C464710BA}" dt="2024-07-11T07:27:06.054" v="7392" actId="20577"/>
          <ac:spMkLst>
            <pc:docMk/>
            <pc:sldMk cId="479705636" sldId="2147476605"/>
            <ac:spMk id="9" creationId="{D95D86D4-7979-1DC3-F3BD-6498F252D41B}"/>
          </ac:spMkLst>
        </pc:spChg>
      </pc:sldChg>
      <pc:sldChg chg="addSp delSp modSp add mod modNotesTx">
        <pc:chgData name="Julia Cora" userId="dc3ba1f1-6f6a-4e08-badd-6a3236a32035" providerId="ADAL" clId="{B6ADFF20-BD33-45E1-9985-AE4C464710BA}" dt="2024-07-12T08:41:31.866" v="12287"/>
        <pc:sldMkLst>
          <pc:docMk/>
          <pc:sldMk cId="1264582972" sldId="2147476605"/>
        </pc:sldMkLst>
        <pc:spChg chg="add mod">
          <ac:chgData name="Julia Cora" userId="dc3ba1f1-6f6a-4e08-badd-6a3236a32035" providerId="ADAL" clId="{B6ADFF20-BD33-45E1-9985-AE4C464710BA}" dt="2024-07-11T16:17:17.407" v="9143" actId="1076"/>
          <ac:spMkLst>
            <pc:docMk/>
            <pc:sldMk cId="1264582972" sldId="2147476605"/>
            <ac:spMk id="3" creationId="{70EF30D2-2B0E-1659-2A4D-C043587EE73A}"/>
          </ac:spMkLst>
        </pc:spChg>
        <pc:spChg chg="mod">
          <ac:chgData name="Julia Cora" userId="dc3ba1f1-6f6a-4e08-badd-6a3236a32035" providerId="ADAL" clId="{B6ADFF20-BD33-45E1-9985-AE4C464710BA}" dt="2024-07-12T08:41:10.406" v="12249" actId="20577"/>
          <ac:spMkLst>
            <pc:docMk/>
            <pc:sldMk cId="1264582972" sldId="2147476605"/>
            <ac:spMk id="4" creationId="{9026A375-462C-B98A-00F3-67ED59F00F25}"/>
          </ac:spMkLst>
        </pc:spChg>
        <pc:spChg chg="mod">
          <ac:chgData name="Julia Cora" userId="dc3ba1f1-6f6a-4e08-badd-6a3236a32035" providerId="ADAL" clId="{B6ADFF20-BD33-45E1-9985-AE4C464710BA}" dt="2024-07-12T08:18:23.904" v="11482" actId="20577"/>
          <ac:spMkLst>
            <pc:docMk/>
            <pc:sldMk cId="1264582972" sldId="2147476605"/>
            <ac:spMk id="9" creationId="{D95D86D4-7979-1DC3-F3BD-6498F252D41B}"/>
          </ac:spMkLst>
        </pc:spChg>
        <pc:picChg chg="add del mod">
          <ac:chgData name="Julia Cora" userId="dc3ba1f1-6f6a-4e08-badd-6a3236a32035" providerId="ADAL" clId="{B6ADFF20-BD33-45E1-9985-AE4C464710BA}" dt="2024-07-11T16:15:08.600" v="9104" actId="478"/>
          <ac:picMkLst>
            <pc:docMk/>
            <pc:sldMk cId="1264582972" sldId="2147476605"/>
            <ac:picMk id="2" creationId="{FB57CB87-2A29-9F1D-2468-8B73DBA9A687}"/>
          </ac:picMkLst>
        </pc:picChg>
        <pc:picChg chg="add mod">
          <ac:chgData name="Julia Cora" userId="dc3ba1f1-6f6a-4e08-badd-6a3236a32035" providerId="ADAL" clId="{B6ADFF20-BD33-45E1-9985-AE4C464710BA}" dt="2024-07-11T16:15:15.807" v="9107" actId="1076"/>
          <ac:picMkLst>
            <pc:docMk/>
            <pc:sldMk cId="1264582972" sldId="2147476605"/>
            <ac:picMk id="6" creationId="{2167F352-EAA2-A9A3-43CD-E1D2A060597B}"/>
          </ac:picMkLst>
        </pc:picChg>
        <pc:picChg chg="add mod">
          <ac:chgData name="Julia Cora" userId="dc3ba1f1-6f6a-4e08-badd-6a3236a32035" providerId="ADAL" clId="{B6ADFF20-BD33-45E1-9985-AE4C464710BA}" dt="2024-07-11T16:15:15.807" v="9107" actId="1076"/>
          <ac:picMkLst>
            <pc:docMk/>
            <pc:sldMk cId="1264582972" sldId="2147476605"/>
            <ac:picMk id="8" creationId="{591B9D1C-CF23-275B-BCE9-9533976F1914}"/>
          </ac:picMkLst>
        </pc:picChg>
      </pc:sldChg>
      <pc:sldChg chg="add del">
        <pc:chgData name="Julia Cora" userId="dc3ba1f1-6f6a-4e08-badd-6a3236a32035" providerId="ADAL" clId="{B6ADFF20-BD33-45E1-9985-AE4C464710BA}" dt="2024-07-11T16:01:18.282" v="8604"/>
        <pc:sldMkLst>
          <pc:docMk/>
          <pc:sldMk cId="1728071700" sldId="2147476605"/>
        </pc:sldMkLst>
      </pc:sldChg>
      <pc:sldChg chg="addSp modSp add mod ord">
        <pc:chgData name="Julia Cora" userId="dc3ba1f1-6f6a-4e08-badd-6a3236a32035" providerId="ADAL" clId="{B6ADFF20-BD33-45E1-9985-AE4C464710BA}" dt="2024-07-12T08:30:48.160" v="12111" actId="115"/>
        <pc:sldMkLst>
          <pc:docMk/>
          <pc:sldMk cId="3861711635" sldId="2147476606"/>
        </pc:sldMkLst>
        <pc:spChg chg="add mod">
          <ac:chgData name="Julia Cora" userId="dc3ba1f1-6f6a-4e08-badd-6a3236a32035" providerId="ADAL" clId="{B6ADFF20-BD33-45E1-9985-AE4C464710BA}" dt="2024-07-12T08:17:44.474" v="11464" actId="20577"/>
          <ac:spMkLst>
            <pc:docMk/>
            <pc:sldMk cId="3861711635" sldId="2147476606"/>
            <ac:spMk id="2" creationId="{D2ACA0FB-A629-1A8B-E843-6D2594E1FB39}"/>
          </ac:spMkLst>
        </pc:spChg>
        <pc:spChg chg="add mod">
          <ac:chgData name="Julia Cora" userId="dc3ba1f1-6f6a-4e08-badd-6a3236a32035" providerId="ADAL" clId="{B6ADFF20-BD33-45E1-9985-AE4C464710BA}" dt="2024-07-12T08:17:38.428" v="11463" actId="1076"/>
          <ac:spMkLst>
            <pc:docMk/>
            <pc:sldMk cId="3861711635" sldId="2147476606"/>
            <ac:spMk id="3" creationId="{2D4F2A61-DF24-203D-1B27-98BC0AB4D269}"/>
          </ac:spMkLst>
        </pc:spChg>
        <pc:spChg chg="mod">
          <ac:chgData name="Julia Cora" userId="dc3ba1f1-6f6a-4e08-badd-6a3236a32035" providerId="ADAL" clId="{B6ADFF20-BD33-45E1-9985-AE4C464710BA}" dt="2024-07-12T08:30:48.160" v="12111" actId="115"/>
          <ac:spMkLst>
            <pc:docMk/>
            <pc:sldMk cId="3861711635" sldId="2147476606"/>
            <ac:spMk id="4" creationId="{9026A375-462C-B98A-00F3-67ED59F00F25}"/>
          </ac:spMkLst>
        </pc:spChg>
        <pc:spChg chg="mod">
          <ac:chgData name="Julia Cora" userId="dc3ba1f1-6f6a-4e08-badd-6a3236a32035" providerId="ADAL" clId="{B6ADFF20-BD33-45E1-9985-AE4C464710BA}" dt="2024-07-11T16:13:43.961" v="9045" actId="20577"/>
          <ac:spMkLst>
            <pc:docMk/>
            <pc:sldMk cId="3861711635" sldId="2147476606"/>
            <ac:spMk id="9" creationId="{D95D86D4-7979-1DC3-F3BD-6498F252D41B}"/>
          </ac:spMkLst>
        </pc:spChg>
      </pc:sldChg>
      <pc:sldChg chg="modSp add del mod">
        <pc:chgData name="Julia Cora" userId="dc3ba1f1-6f6a-4e08-badd-6a3236a32035" providerId="ADAL" clId="{B6ADFF20-BD33-45E1-9985-AE4C464710BA}" dt="2024-07-12T08:20:33.261" v="11549" actId="47"/>
        <pc:sldMkLst>
          <pc:docMk/>
          <pc:sldMk cId="1559955851" sldId="2147476607"/>
        </pc:sldMkLst>
        <pc:spChg chg="mod">
          <ac:chgData name="Julia Cora" userId="dc3ba1f1-6f6a-4e08-badd-6a3236a32035" providerId="ADAL" clId="{B6ADFF20-BD33-45E1-9985-AE4C464710BA}" dt="2024-07-11T16:18:27.203" v="9198"/>
          <ac:spMkLst>
            <pc:docMk/>
            <pc:sldMk cId="1559955851" sldId="2147476607"/>
            <ac:spMk id="4" creationId="{9026A375-462C-B98A-00F3-67ED59F00F25}"/>
          </ac:spMkLst>
        </pc:spChg>
        <pc:spChg chg="mod">
          <ac:chgData name="Julia Cora" userId="dc3ba1f1-6f6a-4e08-badd-6a3236a32035" providerId="ADAL" clId="{B6ADFF20-BD33-45E1-9985-AE4C464710BA}" dt="2024-07-11T16:18:57.541" v="9275" actId="20577"/>
          <ac:spMkLst>
            <pc:docMk/>
            <pc:sldMk cId="1559955851" sldId="2147476607"/>
            <ac:spMk id="9" creationId="{D95D86D4-7979-1DC3-F3BD-6498F252D41B}"/>
          </ac:spMkLst>
        </pc:spChg>
      </pc:sldChg>
      <pc:sldChg chg="add del">
        <pc:chgData name="Julia Cora" userId="dc3ba1f1-6f6a-4e08-badd-6a3236a32035" providerId="ADAL" clId="{B6ADFF20-BD33-45E1-9985-AE4C464710BA}" dt="2024-07-12T08:20:36.105" v="11550" actId="47"/>
        <pc:sldMkLst>
          <pc:docMk/>
          <pc:sldMk cId="3133340528" sldId="2147476608"/>
        </pc:sldMkLst>
      </pc:sldChg>
      <pc:sldChg chg="add del">
        <pc:chgData name="Julia Cora" userId="dc3ba1f1-6f6a-4e08-badd-6a3236a32035" providerId="ADAL" clId="{B6ADFF20-BD33-45E1-9985-AE4C464710BA}" dt="2024-07-11T16:32:44.504" v="9613"/>
        <pc:sldMkLst>
          <pc:docMk/>
          <pc:sldMk cId="2379423088" sldId="2147476609"/>
        </pc:sldMkLst>
      </pc:sldChg>
      <pc:sldChg chg="delSp modSp add mod modNotesTx">
        <pc:chgData name="Julia Cora" userId="dc3ba1f1-6f6a-4e08-badd-6a3236a32035" providerId="ADAL" clId="{B6ADFF20-BD33-45E1-9985-AE4C464710BA}" dt="2024-07-12T07:56:29.677" v="10893" actId="20577"/>
        <pc:sldMkLst>
          <pc:docMk/>
          <pc:sldMk cId="3001391396" sldId="2147476609"/>
        </pc:sldMkLst>
        <pc:spChg chg="del">
          <ac:chgData name="Julia Cora" userId="dc3ba1f1-6f6a-4e08-badd-6a3236a32035" providerId="ADAL" clId="{B6ADFF20-BD33-45E1-9985-AE4C464710BA}" dt="2024-07-12T07:45:19.411" v="10112" actId="478"/>
          <ac:spMkLst>
            <pc:docMk/>
            <pc:sldMk cId="3001391396" sldId="2147476609"/>
            <ac:spMk id="3" creationId="{705774C3-F946-3A4A-1AF5-E4919279630A}"/>
          </ac:spMkLst>
        </pc:spChg>
        <pc:spChg chg="mod">
          <ac:chgData name="Julia Cora" userId="dc3ba1f1-6f6a-4e08-badd-6a3236a32035" providerId="ADAL" clId="{B6ADFF20-BD33-45E1-9985-AE4C464710BA}" dt="2024-07-12T07:55:44.547" v="10794" actId="1076"/>
          <ac:spMkLst>
            <pc:docMk/>
            <pc:sldMk cId="3001391396" sldId="2147476609"/>
            <ac:spMk id="5" creationId="{0111C0D9-13AF-8780-F7B1-F8FFCE05A623}"/>
          </ac:spMkLst>
        </pc:spChg>
        <pc:spChg chg="del">
          <ac:chgData name="Julia Cora" userId="dc3ba1f1-6f6a-4e08-badd-6a3236a32035" providerId="ADAL" clId="{B6ADFF20-BD33-45E1-9985-AE4C464710BA}" dt="2024-07-12T07:45:15.589" v="10111" actId="478"/>
          <ac:spMkLst>
            <pc:docMk/>
            <pc:sldMk cId="3001391396" sldId="2147476609"/>
            <ac:spMk id="6" creationId="{07D7B4BE-057A-13C5-9C78-7D0F875693F7}"/>
          </ac:spMkLst>
        </pc:spChg>
        <pc:spChg chg="del">
          <ac:chgData name="Julia Cora" userId="dc3ba1f1-6f6a-4e08-badd-6a3236a32035" providerId="ADAL" clId="{B6ADFF20-BD33-45E1-9985-AE4C464710BA}" dt="2024-07-12T07:45:10.316" v="10110" actId="478"/>
          <ac:spMkLst>
            <pc:docMk/>
            <pc:sldMk cId="3001391396" sldId="2147476609"/>
            <ac:spMk id="8" creationId="{7FDF0382-232E-FA4B-2AE5-F263F6538E72}"/>
          </ac:spMkLst>
        </pc:spChg>
        <pc:spChg chg="del">
          <ac:chgData name="Julia Cora" userId="dc3ba1f1-6f6a-4e08-badd-6a3236a32035" providerId="ADAL" clId="{B6ADFF20-BD33-45E1-9985-AE4C464710BA}" dt="2024-07-12T07:45:15.589" v="10111" actId="478"/>
          <ac:spMkLst>
            <pc:docMk/>
            <pc:sldMk cId="3001391396" sldId="2147476609"/>
            <ac:spMk id="10" creationId="{FB9C100A-1926-F352-D025-5ABE21A68273}"/>
          </ac:spMkLst>
        </pc:spChg>
        <pc:spChg chg="del">
          <ac:chgData name="Julia Cora" userId="dc3ba1f1-6f6a-4e08-badd-6a3236a32035" providerId="ADAL" clId="{B6ADFF20-BD33-45E1-9985-AE4C464710BA}" dt="2024-07-12T07:45:15.589" v="10111" actId="478"/>
          <ac:spMkLst>
            <pc:docMk/>
            <pc:sldMk cId="3001391396" sldId="2147476609"/>
            <ac:spMk id="12" creationId="{6CDD7C97-5FF0-C0A6-77DC-D1832A0368A3}"/>
          </ac:spMkLst>
        </pc:spChg>
      </pc:sldChg>
      <pc:sldChg chg="add del">
        <pc:chgData name="Julia Cora" userId="dc3ba1f1-6f6a-4e08-badd-6a3236a32035" providerId="ADAL" clId="{B6ADFF20-BD33-45E1-9985-AE4C464710BA}" dt="2024-07-12T08:32:19.509" v="12158" actId="47"/>
        <pc:sldMkLst>
          <pc:docMk/>
          <pc:sldMk cId="1589930833" sldId="2147476610"/>
        </pc:sldMkLst>
      </pc:sldChg>
      <pc:sldChg chg="modSp add del mod">
        <pc:chgData name="Julia Cora" userId="dc3ba1f1-6f6a-4e08-badd-6a3236a32035" providerId="ADAL" clId="{B6ADFF20-BD33-45E1-9985-AE4C464710BA}" dt="2024-07-12T07:59:38.785" v="10935" actId="47"/>
        <pc:sldMkLst>
          <pc:docMk/>
          <pc:sldMk cId="1738711302" sldId="2147476610"/>
        </pc:sldMkLst>
        <pc:spChg chg="mod">
          <ac:chgData name="Julia Cora" userId="dc3ba1f1-6f6a-4e08-badd-6a3236a32035" providerId="ADAL" clId="{B6ADFF20-BD33-45E1-9985-AE4C464710BA}" dt="2024-07-12T07:58:07.146" v="10913" actId="20577"/>
          <ac:spMkLst>
            <pc:docMk/>
            <pc:sldMk cId="1738711302" sldId="2147476610"/>
            <ac:spMk id="5" creationId="{0111C0D9-13AF-8780-F7B1-F8FFCE05A623}"/>
          </ac:spMkLst>
        </pc:spChg>
      </pc:sldChg>
      <pc:sldChg chg="delSp modSp add mod">
        <pc:chgData name="Julia Cora" userId="dc3ba1f1-6f6a-4e08-badd-6a3236a32035" providerId="ADAL" clId="{B6ADFF20-BD33-45E1-9985-AE4C464710BA}" dt="2024-07-12T08:47:54.214" v="12562" actId="20577"/>
        <pc:sldMkLst>
          <pc:docMk/>
          <pc:sldMk cId="4181411784" sldId="2147476610"/>
        </pc:sldMkLst>
        <pc:spChg chg="mod">
          <ac:chgData name="Julia Cora" userId="dc3ba1f1-6f6a-4e08-badd-6a3236a32035" providerId="ADAL" clId="{B6ADFF20-BD33-45E1-9985-AE4C464710BA}" dt="2024-07-12T08:47:54.214" v="12562" actId="20577"/>
          <ac:spMkLst>
            <pc:docMk/>
            <pc:sldMk cId="4181411784" sldId="2147476610"/>
            <ac:spMk id="3" creationId="{1C60D425-737E-01B4-905F-6B07846A0677}"/>
          </ac:spMkLst>
        </pc:spChg>
        <pc:spChg chg="del">
          <ac:chgData name="Julia Cora" userId="dc3ba1f1-6f6a-4e08-badd-6a3236a32035" providerId="ADAL" clId="{B6ADFF20-BD33-45E1-9985-AE4C464710BA}" dt="2024-07-12T08:47:29.108" v="12517" actId="478"/>
          <ac:spMkLst>
            <pc:docMk/>
            <pc:sldMk cId="4181411784" sldId="2147476610"/>
            <ac:spMk id="4" creationId="{9026A375-462C-B98A-00F3-67ED59F00F25}"/>
          </ac:spMkLst>
        </pc:spChg>
        <pc:spChg chg="mod">
          <ac:chgData name="Julia Cora" userId="dc3ba1f1-6f6a-4e08-badd-6a3236a32035" providerId="ADAL" clId="{B6ADFF20-BD33-45E1-9985-AE4C464710BA}" dt="2024-07-12T08:47:46.062" v="12538" actId="1076"/>
          <ac:spMkLst>
            <pc:docMk/>
            <pc:sldMk cId="4181411784" sldId="2147476610"/>
            <ac:spMk id="7" creationId="{48B86378-29EA-2D7A-D7F9-0CF3ABF1B611}"/>
          </ac:spMkLst>
        </pc:spChg>
        <pc:spChg chg="mod">
          <ac:chgData name="Julia Cora" userId="dc3ba1f1-6f6a-4e08-badd-6a3236a32035" providerId="ADAL" clId="{B6ADFF20-BD33-45E1-9985-AE4C464710BA}" dt="2024-07-12T08:43:27.512" v="12343" actId="20577"/>
          <ac:spMkLst>
            <pc:docMk/>
            <pc:sldMk cId="4181411784" sldId="2147476610"/>
            <ac:spMk id="9" creationId="{D95D86D4-7979-1DC3-F3BD-6498F252D41B}"/>
          </ac:spMkLst>
        </pc:spChg>
        <pc:spChg chg="del mod">
          <ac:chgData name="Julia Cora" userId="dc3ba1f1-6f6a-4e08-badd-6a3236a32035" providerId="ADAL" clId="{B6ADFF20-BD33-45E1-9985-AE4C464710BA}" dt="2024-07-12T08:47:35.934" v="12520" actId="478"/>
          <ac:spMkLst>
            <pc:docMk/>
            <pc:sldMk cId="4181411784" sldId="2147476610"/>
            <ac:spMk id="11" creationId="{89800888-C2BA-19BE-2BAA-C822235E0BEC}"/>
          </ac:spMkLst>
        </pc:spChg>
        <pc:picChg chg="del">
          <ac:chgData name="Julia Cora" userId="dc3ba1f1-6f6a-4e08-badd-6a3236a32035" providerId="ADAL" clId="{B6ADFF20-BD33-45E1-9985-AE4C464710BA}" dt="2024-07-12T08:47:30.859" v="12518" actId="478"/>
          <ac:picMkLst>
            <pc:docMk/>
            <pc:sldMk cId="4181411784" sldId="2147476610"/>
            <ac:picMk id="6" creationId="{807C3C4E-5C24-A71A-9F8A-8FE85D8DA44E}"/>
          </ac:picMkLst>
        </pc:picChg>
        <pc:picChg chg="mod">
          <ac:chgData name="Julia Cora" userId="dc3ba1f1-6f6a-4e08-badd-6a3236a32035" providerId="ADAL" clId="{B6ADFF20-BD33-45E1-9985-AE4C464710BA}" dt="2024-07-12T08:47:49.338" v="12557" actId="1036"/>
          <ac:picMkLst>
            <pc:docMk/>
            <pc:sldMk cId="4181411784" sldId="2147476610"/>
            <ac:picMk id="8" creationId="{1F311875-C32C-52C7-F454-E7C1B0C35C1B}"/>
          </ac:picMkLst>
        </pc:picChg>
      </pc:sldChg>
      <pc:sldChg chg="addSp delSp modSp add mod">
        <pc:chgData name="Julia Cora" userId="dc3ba1f1-6f6a-4e08-badd-6a3236a32035" providerId="ADAL" clId="{B6ADFF20-BD33-45E1-9985-AE4C464710BA}" dt="2024-07-12T08:48:16.496" v="12563" actId="207"/>
        <pc:sldMkLst>
          <pc:docMk/>
          <pc:sldMk cId="1381321043" sldId="2147476611"/>
        </pc:sldMkLst>
        <pc:spChg chg="del">
          <ac:chgData name="Julia Cora" userId="dc3ba1f1-6f6a-4e08-badd-6a3236a32035" providerId="ADAL" clId="{B6ADFF20-BD33-45E1-9985-AE4C464710BA}" dt="2024-07-12T08:43:53.199" v="12353" actId="478"/>
          <ac:spMkLst>
            <pc:docMk/>
            <pc:sldMk cId="1381321043" sldId="2147476611"/>
            <ac:spMk id="3" creationId="{1C60D425-737E-01B4-905F-6B07846A0677}"/>
          </ac:spMkLst>
        </pc:spChg>
        <pc:spChg chg="mod">
          <ac:chgData name="Julia Cora" userId="dc3ba1f1-6f6a-4e08-badd-6a3236a32035" providerId="ADAL" clId="{B6ADFF20-BD33-45E1-9985-AE4C464710BA}" dt="2024-07-12T08:47:11.907" v="12515" actId="20577"/>
          <ac:spMkLst>
            <pc:docMk/>
            <pc:sldMk cId="1381321043" sldId="2147476611"/>
            <ac:spMk id="4" creationId="{9026A375-462C-B98A-00F3-67ED59F00F25}"/>
          </ac:spMkLst>
        </pc:spChg>
        <pc:spChg chg="add del mod">
          <ac:chgData name="Julia Cora" userId="dc3ba1f1-6f6a-4e08-badd-6a3236a32035" providerId="ADAL" clId="{B6ADFF20-BD33-45E1-9985-AE4C464710BA}" dt="2024-07-12T08:46:25.823" v="12478" actId="478"/>
          <ac:spMkLst>
            <pc:docMk/>
            <pc:sldMk cId="1381321043" sldId="2147476611"/>
            <ac:spMk id="5" creationId="{C5CDFED6-083B-ECFC-EBF0-233F390C85CD}"/>
          </ac:spMkLst>
        </pc:spChg>
        <pc:spChg chg="del">
          <ac:chgData name="Julia Cora" userId="dc3ba1f1-6f6a-4e08-badd-6a3236a32035" providerId="ADAL" clId="{B6ADFF20-BD33-45E1-9985-AE4C464710BA}" dt="2024-07-12T08:43:55.847" v="12354" actId="478"/>
          <ac:spMkLst>
            <pc:docMk/>
            <pc:sldMk cId="1381321043" sldId="2147476611"/>
            <ac:spMk id="7" creationId="{48B86378-29EA-2D7A-D7F9-0CF3ABF1B611}"/>
          </ac:spMkLst>
        </pc:spChg>
        <pc:spChg chg="mod">
          <ac:chgData name="Julia Cora" userId="dc3ba1f1-6f6a-4e08-badd-6a3236a32035" providerId="ADAL" clId="{B6ADFF20-BD33-45E1-9985-AE4C464710BA}" dt="2024-07-12T08:44:14.447" v="12398" actId="20577"/>
          <ac:spMkLst>
            <pc:docMk/>
            <pc:sldMk cId="1381321043" sldId="2147476611"/>
            <ac:spMk id="9" creationId="{D95D86D4-7979-1DC3-F3BD-6498F252D41B}"/>
          </ac:spMkLst>
        </pc:spChg>
        <pc:spChg chg="mod">
          <ac:chgData name="Julia Cora" userId="dc3ba1f1-6f6a-4e08-badd-6a3236a32035" providerId="ADAL" clId="{B6ADFF20-BD33-45E1-9985-AE4C464710BA}" dt="2024-07-12T08:44:34.987" v="12405" actId="1076"/>
          <ac:spMkLst>
            <pc:docMk/>
            <pc:sldMk cId="1381321043" sldId="2147476611"/>
            <ac:spMk id="11" creationId="{89800888-C2BA-19BE-2BAA-C822235E0BEC}"/>
          </ac:spMkLst>
        </pc:spChg>
        <pc:spChg chg="add del mod">
          <ac:chgData name="Julia Cora" userId="dc3ba1f1-6f6a-4e08-badd-6a3236a32035" providerId="ADAL" clId="{B6ADFF20-BD33-45E1-9985-AE4C464710BA}" dt="2024-07-12T08:46:25.823" v="12480"/>
          <ac:spMkLst>
            <pc:docMk/>
            <pc:sldMk cId="1381321043" sldId="2147476611"/>
            <ac:spMk id="12" creationId="{BFF12912-4088-0697-F099-FCE21EA52D7F}"/>
          </ac:spMkLst>
        </pc:spChg>
        <pc:spChg chg="add mod">
          <ac:chgData name="Julia Cora" userId="dc3ba1f1-6f6a-4e08-badd-6a3236a32035" providerId="ADAL" clId="{B6ADFF20-BD33-45E1-9985-AE4C464710BA}" dt="2024-07-12T08:48:16.496" v="12563" actId="207"/>
          <ac:spMkLst>
            <pc:docMk/>
            <pc:sldMk cId="1381321043" sldId="2147476611"/>
            <ac:spMk id="13" creationId="{1BDCEB4F-40CD-223D-DA8C-2F9015087E7C}"/>
          </ac:spMkLst>
        </pc:spChg>
        <pc:spChg chg="add mod">
          <ac:chgData name="Julia Cora" userId="dc3ba1f1-6f6a-4e08-badd-6a3236a32035" providerId="ADAL" clId="{B6ADFF20-BD33-45E1-9985-AE4C464710BA}" dt="2024-07-12T08:46:51.642" v="12503" actId="20577"/>
          <ac:spMkLst>
            <pc:docMk/>
            <pc:sldMk cId="1381321043" sldId="2147476611"/>
            <ac:spMk id="15" creationId="{8AFF1779-E4DC-E955-A913-616D4CC7F351}"/>
          </ac:spMkLst>
        </pc:spChg>
        <pc:picChg chg="mod">
          <ac:chgData name="Julia Cora" userId="dc3ba1f1-6f6a-4e08-badd-6a3236a32035" providerId="ADAL" clId="{B6ADFF20-BD33-45E1-9985-AE4C464710BA}" dt="2024-07-12T08:44:25.298" v="12402" actId="1076"/>
          <ac:picMkLst>
            <pc:docMk/>
            <pc:sldMk cId="1381321043" sldId="2147476611"/>
            <ac:picMk id="6" creationId="{807C3C4E-5C24-A71A-9F8A-8FE85D8DA44E}"/>
          </ac:picMkLst>
        </pc:picChg>
        <pc:picChg chg="del">
          <ac:chgData name="Julia Cora" userId="dc3ba1f1-6f6a-4e08-badd-6a3236a32035" providerId="ADAL" clId="{B6ADFF20-BD33-45E1-9985-AE4C464710BA}" dt="2024-07-12T08:43:50.569" v="12352" actId="478"/>
          <ac:picMkLst>
            <pc:docMk/>
            <pc:sldMk cId="1381321043" sldId="2147476611"/>
            <ac:picMk id="8" creationId="{1F311875-C32C-52C7-F454-E7C1B0C35C1B}"/>
          </ac:picMkLst>
        </pc:picChg>
      </pc:sldChg>
      <pc:sldMasterChg chg="delSldLayout">
        <pc:chgData name="Julia Cora" userId="dc3ba1f1-6f6a-4e08-badd-6a3236a32035" providerId="ADAL" clId="{B6ADFF20-BD33-45E1-9985-AE4C464710BA}" dt="2024-07-09T14:56:08.552" v="7227" actId="47"/>
        <pc:sldMasterMkLst>
          <pc:docMk/>
          <pc:sldMasterMk cId="0" sldId="2147483714"/>
        </pc:sldMasterMkLst>
        <pc:sldLayoutChg chg="del">
          <pc:chgData name="Julia Cora" userId="dc3ba1f1-6f6a-4e08-badd-6a3236a32035" providerId="ADAL" clId="{B6ADFF20-BD33-45E1-9985-AE4C464710BA}" dt="2024-07-09T14:56:08.552" v="7227" actId="47"/>
          <pc:sldLayoutMkLst>
            <pc:docMk/>
            <pc:sldMasterMk cId="0" sldId="2147483714"/>
            <pc:sldLayoutMk cId="666653843" sldId="2147483748"/>
          </pc:sldLayoutMkLst>
        </pc:sldLayoutChg>
        <pc:sldLayoutChg chg="del">
          <pc:chgData name="Julia Cora" userId="dc3ba1f1-6f6a-4e08-badd-6a3236a32035" providerId="ADAL" clId="{B6ADFF20-BD33-45E1-9985-AE4C464710BA}" dt="2024-06-05T13:52:32.356" v="11" actId="47"/>
          <pc:sldLayoutMkLst>
            <pc:docMk/>
            <pc:sldMasterMk cId="0" sldId="2147483714"/>
            <pc:sldLayoutMk cId="1163783042" sldId="2147483760"/>
          </pc:sldLayoutMkLst>
        </pc:sldLayoutChg>
      </pc:sldMasterChg>
      <pc:sldMasterChg chg="del delSldLayout">
        <pc:chgData name="Julia Cora" userId="dc3ba1f1-6f6a-4e08-badd-6a3236a32035" providerId="ADAL" clId="{B6ADFF20-BD33-45E1-9985-AE4C464710BA}" dt="2024-06-05T13:52:27.259" v="3" actId="47"/>
        <pc:sldMasterMkLst>
          <pc:docMk/>
          <pc:sldMasterMk cId="2434186340" sldId="2147483747"/>
        </pc:sldMasterMkLst>
        <pc:sldLayoutChg chg="del">
          <pc:chgData name="Julia Cora" userId="dc3ba1f1-6f6a-4e08-badd-6a3236a32035" providerId="ADAL" clId="{B6ADFF20-BD33-45E1-9985-AE4C464710BA}" dt="2024-06-05T13:52:27.259" v="3" actId="47"/>
          <pc:sldLayoutMkLst>
            <pc:docMk/>
            <pc:sldMasterMk cId="2434186340" sldId="2147483747"/>
            <pc:sldLayoutMk cId="699996578" sldId="2147483748"/>
          </pc:sldLayoutMkLst>
        </pc:sldLayoutChg>
        <pc:sldLayoutChg chg="del">
          <pc:chgData name="Julia Cora" userId="dc3ba1f1-6f6a-4e08-badd-6a3236a32035" providerId="ADAL" clId="{B6ADFF20-BD33-45E1-9985-AE4C464710BA}" dt="2024-06-05T13:52:27.259" v="3" actId="47"/>
          <pc:sldLayoutMkLst>
            <pc:docMk/>
            <pc:sldMasterMk cId="2434186340" sldId="2147483747"/>
            <pc:sldLayoutMk cId="3766278219" sldId="2147483749"/>
          </pc:sldLayoutMkLst>
        </pc:sldLayoutChg>
        <pc:sldLayoutChg chg="del">
          <pc:chgData name="Julia Cora" userId="dc3ba1f1-6f6a-4e08-badd-6a3236a32035" providerId="ADAL" clId="{B6ADFF20-BD33-45E1-9985-AE4C464710BA}" dt="2024-06-05T13:52:27.259" v="3" actId="47"/>
          <pc:sldLayoutMkLst>
            <pc:docMk/>
            <pc:sldMasterMk cId="2434186340" sldId="2147483747"/>
            <pc:sldLayoutMk cId="552713616" sldId="2147483750"/>
          </pc:sldLayoutMkLst>
        </pc:sldLayoutChg>
        <pc:sldLayoutChg chg="del">
          <pc:chgData name="Julia Cora" userId="dc3ba1f1-6f6a-4e08-badd-6a3236a32035" providerId="ADAL" clId="{B6ADFF20-BD33-45E1-9985-AE4C464710BA}" dt="2024-06-05T13:52:27.259" v="3" actId="47"/>
          <pc:sldLayoutMkLst>
            <pc:docMk/>
            <pc:sldMasterMk cId="2434186340" sldId="2147483747"/>
            <pc:sldLayoutMk cId="2294218727" sldId="2147483751"/>
          </pc:sldLayoutMkLst>
        </pc:sldLayoutChg>
        <pc:sldLayoutChg chg="del">
          <pc:chgData name="Julia Cora" userId="dc3ba1f1-6f6a-4e08-badd-6a3236a32035" providerId="ADAL" clId="{B6ADFF20-BD33-45E1-9985-AE4C464710BA}" dt="2024-06-05T13:52:27.259" v="3" actId="47"/>
          <pc:sldLayoutMkLst>
            <pc:docMk/>
            <pc:sldMasterMk cId="2434186340" sldId="2147483747"/>
            <pc:sldLayoutMk cId="3449141486" sldId="2147483752"/>
          </pc:sldLayoutMkLst>
        </pc:sldLayoutChg>
        <pc:sldLayoutChg chg="del">
          <pc:chgData name="Julia Cora" userId="dc3ba1f1-6f6a-4e08-badd-6a3236a32035" providerId="ADAL" clId="{B6ADFF20-BD33-45E1-9985-AE4C464710BA}" dt="2024-06-05T13:52:27.259" v="3" actId="47"/>
          <pc:sldLayoutMkLst>
            <pc:docMk/>
            <pc:sldMasterMk cId="2434186340" sldId="2147483747"/>
            <pc:sldLayoutMk cId="1512576612" sldId="2147483753"/>
          </pc:sldLayoutMkLst>
        </pc:sldLayoutChg>
        <pc:sldLayoutChg chg="del">
          <pc:chgData name="Julia Cora" userId="dc3ba1f1-6f6a-4e08-badd-6a3236a32035" providerId="ADAL" clId="{B6ADFF20-BD33-45E1-9985-AE4C464710BA}" dt="2024-06-05T13:52:27.259" v="3" actId="47"/>
          <pc:sldLayoutMkLst>
            <pc:docMk/>
            <pc:sldMasterMk cId="2434186340" sldId="2147483747"/>
            <pc:sldLayoutMk cId="1235061407" sldId="2147483754"/>
          </pc:sldLayoutMkLst>
        </pc:sldLayoutChg>
        <pc:sldLayoutChg chg="del">
          <pc:chgData name="Julia Cora" userId="dc3ba1f1-6f6a-4e08-badd-6a3236a32035" providerId="ADAL" clId="{B6ADFF20-BD33-45E1-9985-AE4C464710BA}" dt="2024-06-05T13:52:27.259" v="3" actId="47"/>
          <pc:sldLayoutMkLst>
            <pc:docMk/>
            <pc:sldMasterMk cId="2434186340" sldId="2147483747"/>
            <pc:sldLayoutMk cId="769532961" sldId="2147483755"/>
          </pc:sldLayoutMkLst>
        </pc:sldLayoutChg>
        <pc:sldLayoutChg chg="del">
          <pc:chgData name="Julia Cora" userId="dc3ba1f1-6f6a-4e08-badd-6a3236a32035" providerId="ADAL" clId="{B6ADFF20-BD33-45E1-9985-AE4C464710BA}" dt="2024-06-05T13:52:27.259" v="3" actId="47"/>
          <pc:sldLayoutMkLst>
            <pc:docMk/>
            <pc:sldMasterMk cId="2434186340" sldId="2147483747"/>
            <pc:sldLayoutMk cId="3506892091" sldId="2147483756"/>
          </pc:sldLayoutMkLst>
        </pc:sldLayoutChg>
        <pc:sldLayoutChg chg="del">
          <pc:chgData name="Julia Cora" userId="dc3ba1f1-6f6a-4e08-badd-6a3236a32035" providerId="ADAL" clId="{B6ADFF20-BD33-45E1-9985-AE4C464710BA}" dt="2024-06-05T13:52:27.259" v="3" actId="47"/>
          <pc:sldLayoutMkLst>
            <pc:docMk/>
            <pc:sldMasterMk cId="2434186340" sldId="2147483747"/>
            <pc:sldLayoutMk cId="2900127366" sldId="2147483757"/>
          </pc:sldLayoutMkLst>
        </pc:sldLayoutChg>
        <pc:sldLayoutChg chg="del">
          <pc:chgData name="Julia Cora" userId="dc3ba1f1-6f6a-4e08-badd-6a3236a32035" providerId="ADAL" clId="{B6ADFF20-BD33-45E1-9985-AE4C464710BA}" dt="2024-06-05T13:52:27.259" v="3" actId="47"/>
          <pc:sldLayoutMkLst>
            <pc:docMk/>
            <pc:sldMasterMk cId="2434186340" sldId="2147483747"/>
            <pc:sldLayoutMk cId="4028013652" sldId="2147483758"/>
          </pc:sldLayoutMkLst>
        </pc:sldLayoutChg>
        <pc:sldLayoutChg chg="del">
          <pc:chgData name="Julia Cora" userId="dc3ba1f1-6f6a-4e08-badd-6a3236a32035" providerId="ADAL" clId="{B6ADFF20-BD33-45E1-9985-AE4C464710BA}" dt="2024-06-05T13:52:27.259" v="3" actId="47"/>
          <pc:sldLayoutMkLst>
            <pc:docMk/>
            <pc:sldMasterMk cId="2434186340" sldId="2147483747"/>
            <pc:sldLayoutMk cId="2397481359" sldId="2147483759"/>
          </pc:sldLayoutMkLst>
        </pc:sldLayoutChg>
      </pc:sldMasterChg>
    </pc:docChg>
  </pc:docChgLst>
  <pc:docChgLst>
    <pc:chgData name="Julia Cora" userId="dc3ba1f1-6f6a-4e08-badd-6a3236a32035" providerId="ADAL" clId="{77EF919D-B619-4864-A8F8-322E1510246E}"/>
    <pc:docChg chg="undo custSel addSld delSld modSld sldOrd addMainMaster delMainMaster">
      <pc:chgData name="Julia Cora" userId="dc3ba1f1-6f6a-4e08-badd-6a3236a32035" providerId="ADAL" clId="{77EF919D-B619-4864-A8F8-322E1510246E}" dt="2024-07-21T20:29:38.764" v="192"/>
      <pc:docMkLst>
        <pc:docMk/>
      </pc:docMkLst>
      <pc:sldChg chg="add del">
        <pc:chgData name="Julia Cora" userId="dc3ba1f1-6f6a-4e08-badd-6a3236a32035" providerId="ADAL" clId="{77EF919D-B619-4864-A8F8-322E1510246E}" dt="2024-07-15T09:25:58.261" v="22" actId="47"/>
        <pc:sldMkLst>
          <pc:docMk/>
          <pc:sldMk cId="0" sldId="261"/>
        </pc:sldMkLst>
      </pc:sldChg>
      <pc:sldChg chg="modSp mod">
        <pc:chgData name="Julia Cora" userId="dc3ba1f1-6f6a-4e08-badd-6a3236a32035" providerId="ADAL" clId="{77EF919D-B619-4864-A8F8-322E1510246E}" dt="2024-07-15T09:25:32.247" v="0" actId="20577"/>
        <pc:sldMkLst>
          <pc:docMk/>
          <pc:sldMk cId="1472643493" sldId="310"/>
        </pc:sldMkLst>
        <pc:spChg chg="mod">
          <ac:chgData name="Julia Cora" userId="dc3ba1f1-6f6a-4e08-badd-6a3236a32035" providerId="ADAL" clId="{77EF919D-B619-4864-A8F8-322E1510246E}" dt="2024-07-15T09:25:32.247" v="0" actId="20577"/>
          <ac:spMkLst>
            <pc:docMk/>
            <pc:sldMk cId="1472643493" sldId="310"/>
            <ac:spMk id="3" creationId="{67D6A27F-F350-529F-0BCD-A5C5EFB17B8A}"/>
          </ac:spMkLst>
        </pc:spChg>
      </pc:sldChg>
      <pc:sldChg chg="del">
        <pc:chgData name="Julia Cora" userId="dc3ba1f1-6f6a-4e08-badd-6a3236a32035" providerId="ADAL" clId="{77EF919D-B619-4864-A8F8-322E1510246E}" dt="2024-07-15T09:25:47.592" v="7" actId="47"/>
        <pc:sldMkLst>
          <pc:docMk/>
          <pc:sldMk cId="2472769028" sldId="2147476579"/>
        </pc:sldMkLst>
      </pc:sldChg>
      <pc:sldChg chg="addSp delSp modSp mod ord">
        <pc:chgData name="Julia Cora" userId="dc3ba1f1-6f6a-4e08-badd-6a3236a32035" providerId="ADAL" clId="{77EF919D-B619-4864-A8F8-322E1510246E}" dt="2024-07-21T20:29:38.764" v="192"/>
        <pc:sldMkLst>
          <pc:docMk/>
          <pc:sldMk cId="227839145" sldId="2147476580"/>
        </pc:sldMkLst>
        <pc:spChg chg="del">
          <ac:chgData name="Julia Cora" userId="dc3ba1f1-6f6a-4e08-badd-6a3236a32035" providerId="ADAL" clId="{77EF919D-B619-4864-A8F8-322E1510246E}" dt="2024-07-15T09:26:06.734" v="24" actId="478"/>
          <ac:spMkLst>
            <pc:docMk/>
            <pc:sldMk cId="227839145" sldId="2147476580"/>
            <ac:spMk id="3" creationId="{B34CE049-3AAF-7521-7402-9126C80BF6A0}"/>
          </ac:spMkLst>
        </pc:spChg>
        <pc:spChg chg="mod">
          <ac:chgData name="Julia Cora" userId="dc3ba1f1-6f6a-4e08-badd-6a3236a32035" providerId="ADAL" clId="{77EF919D-B619-4864-A8F8-322E1510246E}" dt="2024-07-21T20:29:38.764" v="192"/>
          <ac:spMkLst>
            <pc:docMk/>
            <pc:sldMk cId="227839145" sldId="2147476580"/>
            <ac:spMk id="4" creationId="{7AAFC00D-F9CF-E192-BF69-6F67677A4024}"/>
          </ac:spMkLst>
        </pc:spChg>
        <pc:picChg chg="add del">
          <ac:chgData name="Julia Cora" userId="dc3ba1f1-6f6a-4e08-badd-6a3236a32035" providerId="ADAL" clId="{77EF919D-B619-4864-A8F8-322E1510246E}" dt="2024-07-15T09:26:04.721" v="23" actId="478"/>
          <ac:picMkLst>
            <pc:docMk/>
            <pc:sldMk cId="227839145" sldId="2147476580"/>
            <ac:picMk id="2" creationId="{71FC026E-AC6C-6662-67E7-9085CDC3FBE7}"/>
          </ac:picMkLst>
        </pc:picChg>
      </pc:sldChg>
      <pc:sldChg chg="del">
        <pc:chgData name="Julia Cora" userId="dc3ba1f1-6f6a-4e08-badd-6a3236a32035" providerId="ADAL" clId="{77EF919D-B619-4864-A8F8-322E1510246E}" dt="2024-07-15T09:25:48.514" v="8" actId="47"/>
        <pc:sldMkLst>
          <pc:docMk/>
          <pc:sldMk cId="1154856113" sldId="2147476583"/>
        </pc:sldMkLst>
      </pc:sldChg>
      <pc:sldChg chg="del">
        <pc:chgData name="Julia Cora" userId="dc3ba1f1-6f6a-4e08-badd-6a3236a32035" providerId="ADAL" clId="{77EF919D-B619-4864-A8F8-322E1510246E}" dt="2024-07-15T09:25:51.161" v="14" actId="47"/>
        <pc:sldMkLst>
          <pc:docMk/>
          <pc:sldMk cId="1296413505" sldId="2147476585"/>
        </pc:sldMkLst>
      </pc:sldChg>
      <pc:sldChg chg="del">
        <pc:chgData name="Julia Cora" userId="dc3ba1f1-6f6a-4e08-badd-6a3236a32035" providerId="ADAL" clId="{77EF919D-B619-4864-A8F8-322E1510246E}" dt="2024-07-15T09:25:35.436" v="1" actId="47"/>
        <pc:sldMkLst>
          <pc:docMk/>
          <pc:sldMk cId="2215133160" sldId="2147476586"/>
        </pc:sldMkLst>
      </pc:sldChg>
      <pc:sldChg chg="del">
        <pc:chgData name="Julia Cora" userId="dc3ba1f1-6f6a-4e08-badd-6a3236a32035" providerId="ADAL" clId="{77EF919D-B619-4864-A8F8-322E1510246E}" dt="2024-07-15T09:25:53.019" v="15" actId="47"/>
        <pc:sldMkLst>
          <pc:docMk/>
          <pc:sldMk cId="355391442" sldId="2147476589"/>
        </pc:sldMkLst>
      </pc:sldChg>
      <pc:sldChg chg="del">
        <pc:chgData name="Julia Cora" userId="dc3ba1f1-6f6a-4e08-badd-6a3236a32035" providerId="ADAL" clId="{77EF919D-B619-4864-A8F8-322E1510246E}" dt="2024-07-15T09:25:47.092" v="6" actId="47"/>
        <pc:sldMkLst>
          <pc:docMk/>
          <pc:sldMk cId="3801288351" sldId="2147476595"/>
        </pc:sldMkLst>
      </pc:sldChg>
      <pc:sldChg chg="del">
        <pc:chgData name="Julia Cora" userId="dc3ba1f1-6f6a-4e08-badd-6a3236a32035" providerId="ADAL" clId="{77EF919D-B619-4864-A8F8-322E1510246E}" dt="2024-07-15T09:25:55.542" v="19" actId="47"/>
        <pc:sldMkLst>
          <pc:docMk/>
          <pc:sldMk cId="3514807043" sldId="2147476597"/>
        </pc:sldMkLst>
      </pc:sldChg>
      <pc:sldChg chg="del">
        <pc:chgData name="Julia Cora" userId="dc3ba1f1-6f6a-4e08-badd-6a3236a32035" providerId="ADAL" clId="{77EF919D-B619-4864-A8F8-322E1510246E}" dt="2024-07-15T09:25:50.501" v="12" actId="47"/>
        <pc:sldMkLst>
          <pc:docMk/>
          <pc:sldMk cId="2537310344" sldId="2147476600"/>
        </pc:sldMkLst>
      </pc:sldChg>
      <pc:sldChg chg="del">
        <pc:chgData name="Julia Cora" userId="dc3ba1f1-6f6a-4e08-badd-6a3236a32035" providerId="ADAL" clId="{77EF919D-B619-4864-A8F8-322E1510246E}" dt="2024-07-15T09:25:53.404" v="16" actId="47"/>
        <pc:sldMkLst>
          <pc:docMk/>
          <pc:sldMk cId="1521148058" sldId="2147476601"/>
        </pc:sldMkLst>
      </pc:sldChg>
      <pc:sldChg chg="del">
        <pc:chgData name="Julia Cora" userId="dc3ba1f1-6f6a-4e08-badd-6a3236a32035" providerId="ADAL" clId="{77EF919D-B619-4864-A8F8-322E1510246E}" dt="2024-07-15T09:25:53.810" v="17" actId="47"/>
        <pc:sldMkLst>
          <pc:docMk/>
          <pc:sldMk cId="974637636" sldId="2147476602"/>
        </pc:sldMkLst>
      </pc:sldChg>
      <pc:sldChg chg="del">
        <pc:chgData name="Julia Cora" userId="dc3ba1f1-6f6a-4e08-badd-6a3236a32035" providerId="ADAL" clId="{77EF919D-B619-4864-A8F8-322E1510246E}" dt="2024-07-15T09:25:54.184" v="18" actId="47"/>
        <pc:sldMkLst>
          <pc:docMk/>
          <pc:sldMk cId="446885350" sldId="2147476603"/>
        </pc:sldMkLst>
      </pc:sldChg>
      <pc:sldChg chg="del">
        <pc:chgData name="Julia Cora" userId="dc3ba1f1-6f6a-4e08-badd-6a3236a32035" providerId="ADAL" clId="{77EF919D-B619-4864-A8F8-322E1510246E}" dt="2024-07-15T09:25:50.892" v="13" actId="47"/>
        <pc:sldMkLst>
          <pc:docMk/>
          <pc:sldMk cId="1264582972" sldId="2147476605"/>
        </pc:sldMkLst>
      </pc:sldChg>
      <pc:sldChg chg="del">
        <pc:chgData name="Julia Cora" userId="dc3ba1f1-6f6a-4e08-badd-6a3236a32035" providerId="ADAL" clId="{77EF919D-B619-4864-A8F8-322E1510246E}" dt="2024-07-15T09:25:50.080" v="11" actId="47"/>
        <pc:sldMkLst>
          <pc:docMk/>
          <pc:sldMk cId="3861711635" sldId="2147476606"/>
        </pc:sldMkLst>
      </pc:sldChg>
      <pc:sldChg chg="del">
        <pc:chgData name="Julia Cora" userId="dc3ba1f1-6f6a-4e08-badd-6a3236a32035" providerId="ADAL" clId="{77EF919D-B619-4864-A8F8-322E1510246E}" dt="2024-07-15T09:25:55.987" v="20" actId="47"/>
        <pc:sldMkLst>
          <pc:docMk/>
          <pc:sldMk cId="3001391396" sldId="2147476609"/>
        </pc:sldMkLst>
      </pc:sldChg>
      <pc:sldChg chg="del">
        <pc:chgData name="Julia Cora" userId="dc3ba1f1-6f6a-4e08-badd-6a3236a32035" providerId="ADAL" clId="{77EF919D-B619-4864-A8F8-322E1510246E}" dt="2024-07-15T09:25:49.176" v="9" actId="47"/>
        <pc:sldMkLst>
          <pc:docMk/>
          <pc:sldMk cId="4181411784" sldId="2147476610"/>
        </pc:sldMkLst>
      </pc:sldChg>
      <pc:sldChg chg="del">
        <pc:chgData name="Julia Cora" userId="dc3ba1f1-6f6a-4e08-badd-6a3236a32035" providerId="ADAL" clId="{77EF919D-B619-4864-A8F8-322E1510246E}" dt="2024-07-15T09:25:49.573" v="10" actId="47"/>
        <pc:sldMkLst>
          <pc:docMk/>
          <pc:sldMk cId="1381321043" sldId="2147476611"/>
        </pc:sldMkLst>
      </pc:sldChg>
      <pc:sldMasterChg chg="add del addSldLayout delSldLayout">
        <pc:chgData name="Julia Cora" userId="dc3ba1f1-6f6a-4e08-badd-6a3236a32035" providerId="ADAL" clId="{77EF919D-B619-4864-A8F8-322E1510246E}" dt="2024-07-15T09:25:58.261" v="22" actId="47"/>
        <pc:sldMasterMkLst>
          <pc:docMk/>
          <pc:sldMasterMk cId="0" sldId="2147483719"/>
        </pc:sldMasterMkLst>
        <pc:sldLayoutChg chg="add del">
          <pc:chgData name="Julia Cora" userId="dc3ba1f1-6f6a-4e08-badd-6a3236a32035" providerId="ADAL" clId="{77EF919D-B619-4864-A8F8-322E1510246E}" dt="2024-07-15T09:25:58.261" v="22" actId="47"/>
          <pc:sldLayoutMkLst>
            <pc:docMk/>
            <pc:sldMasterMk cId="0" sldId="2147483719"/>
            <pc:sldLayoutMk cId="3524160275" sldId="2147483746"/>
          </pc:sldLayoutMkLst>
        </pc:sldLayoutChg>
      </pc:sldMasterChg>
    </pc:docChg>
  </pc:docChgLst>
  <pc:docChgLst>
    <pc:chgData name="Julia Cora" userId="dc3ba1f1-6f6a-4e08-badd-6a3236a32035" providerId="ADAL" clId="{830B4C11-3FD7-410A-8D2F-C4A04268FAA7}"/>
    <pc:docChg chg="undo redo custSel addSld delSld modSld sldOrd">
      <pc:chgData name="Julia Cora" userId="dc3ba1f1-6f6a-4e08-badd-6a3236a32035" providerId="ADAL" clId="{830B4C11-3FD7-410A-8D2F-C4A04268FAA7}" dt="2024-09-27T10:45:33.058" v="11856" actId="478"/>
      <pc:docMkLst>
        <pc:docMk/>
      </pc:docMkLst>
      <pc:sldChg chg="modSp mod">
        <pc:chgData name="Julia Cora" userId="dc3ba1f1-6f6a-4e08-badd-6a3236a32035" providerId="ADAL" clId="{830B4C11-3FD7-410A-8D2F-C4A04268FAA7}" dt="2024-09-05T08:29:51.298" v="213" actId="20577"/>
        <pc:sldMkLst>
          <pc:docMk/>
          <pc:sldMk cId="0" sldId="258"/>
        </pc:sldMkLst>
        <pc:spChg chg="mod">
          <ac:chgData name="Julia Cora" userId="dc3ba1f1-6f6a-4e08-badd-6a3236a32035" providerId="ADAL" clId="{830B4C11-3FD7-410A-8D2F-C4A04268FAA7}" dt="2024-09-05T08:29:51.298" v="213" actId="20577"/>
          <ac:spMkLst>
            <pc:docMk/>
            <pc:sldMk cId="0" sldId="258"/>
            <ac:spMk id="3" creationId="{1A2BB6B8-5455-D66A-7DBA-E95B023069DB}"/>
          </ac:spMkLst>
        </pc:spChg>
      </pc:sldChg>
      <pc:sldChg chg="del">
        <pc:chgData name="Julia Cora" userId="dc3ba1f1-6f6a-4e08-badd-6a3236a32035" providerId="ADAL" clId="{830B4C11-3FD7-410A-8D2F-C4A04268FAA7}" dt="2024-09-25T15:12:52.631" v="8306" actId="47"/>
        <pc:sldMkLst>
          <pc:docMk/>
          <pc:sldMk cId="0" sldId="260"/>
        </pc:sldMkLst>
      </pc:sldChg>
      <pc:sldChg chg="modSp mod">
        <pc:chgData name="Julia Cora" userId="dc3ba1f1-6f6a-4e08-badd-6a3236a32035" providerId="ADAL" clId="{830B4C11-3FD7-410A-8D2F-C4A04268FAA7}" dt="2024-09-26T10:55:49.378" v="10111" actId="20577"/>
        <pc:sldMkLst>
          <pc:docMk/>
          <pc:sldMk cId="0" sldId="261"/>
        </pc:sldMkLst>
        <pc:spChg chg="mod">
          <ac:chgData name="Julia Cora" userId="dc3ba1f1-6f6a-4e08-badd-6a3236a32035" providerId="ADAL" clId="{830B4C11-3FD7-410A-8D2F-C4A04268FAA7}" dt="2024-09-26T10:55:49.378" v="10111" actId="20577"/>
          <ac:spMkLst>
            <pc:docMk/>
            <pc:sldMk cId="0" sldId="261"/>
            <ac:spMk id="3" creationId="{A63C7934-E270-6E9D-C53B-4B0AC60C871B}"/>
          </ac:spMkLst>
        </pc:spChg>
      </pc:sldChg>
      <pc:sldChg chg="modSp">
        <pc:chgData name="Julia Cora" userId="dc3ba1f1-6f6a-4e08-badd-6a3236a32035" providerId="ADAL" clId="{830B4C11-3FD7-410A-8D2F-C4A04268FAA7}" dt="2024-09-24T15:37:20.038" v="6596" actId="1035"/>
        <pc:sldMkLst>
          <pc:docMk/>
          <pc:sldMk cId="516067483" sldId="278"/>
        </pc:sldMkLst>
        <pc:picChg chg="mod">
          <ac:chgData name="Julia Cora" userId="dc3ba1f1-6f6a-4e08-badd-6a3236a32035" providerId="ADAL" clId="{830B4C11-3FD7-410A-8D2F-C4A04268FAA7}" dt="2024-09-24T15:37:20.038" v="6596" actId="1035"/>
          <ac:picMkLst>
            <pc:docMk/>
            <pc:sldMk cId="516067483" sldId="278"/>
            <ac:picMk id="15362" creationId="{F99B1439-62B9-8A8A-10DF-D0B6522A5236}"/>
          </ac:picMkLst>
        </pc:picChg>
      </pc:sldChg>
      <pc:sldChg chg="modSp mod">
        <pc:chgData name="Julia Cora" userId="dc3ba1f1-6f6a-4e08-badd-6a3236a32035" providerId="ADAL" clId="{830B4C11-3FD7-410A-8D2F-C4A04268FAA7}" dt="2024-09-27T08:43:56.901" v="11740" actId="1035"/>
        <pc:sldMkLst>
          <pc:docMk/>
          <pc:sldMk cId="1472643493" sldId="310"/>
        </pc:sldMkLst>
        <pc:spChg chg="mod">
          <ac:chgData name="Julia Cora" userId="dc3ba1f1-6f6a-4e08-badd-6a3236a32035" providerId="ADAL" clId="{830B4C11-3FD7-410A-8D2F-C4A04268FAA7}" dt="2024-09-27T08:43:56.901" v="11740" actId="1035"/>
          <ac:spMkLst>
            <pc:docMk/>
            <pc:sldMk cId="1472643493" sldId="310"/>
            <ac:spMk id="3" creationId="{67D6A27F-F350-529F-0BCD-A5C5EFB17B8A}"/>
          </ac:spMkLst>
        </pc:spChg>
      </pc:sldChg>
      <pc:sldChg chg="del">
        <pc:chgData name="Julia Cora" userId="dc3ba1f1-6f6a-4e08-badd-6a3236a32035" providerId="ADAL" clId="{830B4C11-3FD7-410A-8D2F-C4A04268FAA7}" dt="2024-09-26T16:21:55.860" v="10450" actId="47"/>
        <pc:sldMkLst>
          <pc:docMk/>
          <pc:sldMk cId="3261489651" sldId="2147476571"/>
        </pc:sldMkLst>
      </pc:sldChg>
      <pc:sldChg chg="addSp delSp modSp del mod modNotesTx">
        <pc:chgData name="Julia Cora" userId="dc3ba1f1-6f6a-4e08-badd-6a3236a32035" providerId="ADAL" clId="{830B4C11-3FD7-410A-8D2F-C4A04268FAA7}" dt="2024-09-24T14:31:40.560" v="4578" actId="47"/>
        <pc:sldMkLst>
          <pc:docMk/>
          <pc:sldMk cId="227839145" sldId="2147476580"/>
        </pc:sldMkLst>
        <pc:spChg chg="del mod">
          <ac:chgData name="Julia Cora" userId="dc3ba1f1-6f6a-4e08-badd-6a3236a32035" providerId="ADAL" clId="{830B4C11-3FD7-410A-8D2F-C4A04268FAA7}" dt="2024-09-24T13:47:20.109" v="3809"/>
          <ac:spMkLst>
            <pc:docMk/>
            <pc:sldMk cId="227839145" sldId="2147476580"/>
            <ac:spMk id="4" creationId="{7AAFC00D-F9CF-E192-BF69-6F67677A4024}"/>
          </ac:spMkLst>
        </pc:spChg>
        <pc:spChg chg="mod">
          <ac:chgData name="Julia Cora" userId="dc3ba1f1-6f6a-4e08-badd-6a3236a32035" providerId="ADAL" clId="{830B4C11-3FD7-410A-8D2F-C4A04268FAA7}" dt="2024-09-23T12:13:55.332" v="2177" actId="20577"/>
          <ac:spMkLst>
            <pc:docMk/>
            <pc:sldMk cId="227839145" sldId="2147476580"/>
            <ac:spMk id="9" creationId="{D95D86D4-7979-1DC3-F3BD-6498F252D41B}"/>
          </ac:spMkLst>
        </pc:spChg>
        <pc:picChg chg="add del mod">
          <ac:chgData name="Julia Cora" userId="dc3ba1f1-6f6a-4e08-badd-6a3236a32035" providerId="ADAL" clId="{830B4C11-3FD7-410A-8D2F-C4A04268FAA7}" dt="2024-09-23T12:13:51.250" v="2158" actId="478"/>
          <ac:picMkLst>
            <pc:docMk/>
            <pc:sldMk cId="227839145" sldId="2147476580"/>
            <ac:picMk id="3" creationId="{A3FF25B0-ACBE-1770-DA29-3DF2788F0D81}"/>
          </ac:picMkLst>
        </pc:picChg>
      </pc:sldChg>
      <pc:sldChg chg="del">
        <pc:chgData name="Julia Cora" userId="dc3ba1f1-6f6a-4e08-badd-6a3236a32035" providerId="ADAL" clId="{830B4C11-3FD7-410A-8D2F-C4A04268FAA7}" dt="2024-09-26T10:55:29.595" v="10105" actId="47"/>
        <pc:sldMkLst>
          <pc:docMk/>
          <pc:sldMk cId="2607741363" sldId="2147476582"/>
        </pc:sldMkLst>
      </pc:sldChg>
      <pc:sldChg chg="del">
        <pc:chgData name="Julia Cora" userId="dc3ba1f1-6f6a-4e08-badd-6a3236a32035" providerId="ADAL" clId="{830B4C11-3FD7-410A-8D2F-C4A04268FAA7}" dt="2024-09-26T16:21:58.749" v="10451" actId="47"/>
        <pc:sldMkLst>
          <pc:docMk/>
          <pc:sldMk cId="4041642259" sldId="2147476584"/>
        </pc:sldMkLst>
      </pc:sldChg>
      <pc:sldChg chg="ord">
        <pc:chgData name="Julia Cora" userId="dc3ba1f1-6f6a-4e08-badd-6a3236a32035" providerId="ADAL" clId="{830B4C11-3FD7-410A-8D2F-C4A04268FAA7}" dt="2024-09-25T15:12:48.867" v="8305"/>
        <pc:sldMkLst>
          <pc:docMk/>
          <pc:sldMk cId="2497412173" sldId="2147476590"/>
        </pc:sldMkLst>
      </pc:sldChg>
      <pc:sldChg chg="del">
        <pc:chgData name="Julia Cora" userId="dc3ba1f1-6f6a-4e08-badd-6a3236a32035" providerId="ADAL" clId="{830B4C11-3FD7-410A-8D2F-C4A04268FAA7}" dt="2024-09-26T10:55:33.084" v="10106" actId="47"/>
        <pc:sldMkLst>
          <pc:docMk/>
          <pc:sldMk cId="597383928" sldId="2147476596"/>
        </pc:sldMkLst>
      </pc:sldChg>
      <pc:sldChg chg="new del">
        <pc:chgData name="Julia Cora" userId="dc3ba1f1-6f6a-4e08-badd-6a3236a32035" providerId="ADAL" clId="{830B4C11-3FD7-410A-8D2F-C4A04268FAA7}" dt="2024-09-03T07:16:58.079" v="36" actId="47"/>
        <pc:sldMkLst>
          <pc:docMk/>
          <pc:sldMk cId="4230358398" sldId="2147476597"/>
        </pc:sldMkLst>
      </pc:sldChg>
      <pc:sldChg chg="addSp delSp modSp add mod ord">
        <pc:chgData name="Julia Cora" userId="dc3ba1f1-6f6a-4e08-badd-6a3236a32035" providerId="ADAL" clId="{830B4C11-3FD7-410A-8D2F-C4A04268FAA7}" dt="2024-09-27T08:16:58.074" v="11317" actId="20577"/>
        <pc:sldMkLst>
          <pc:docMk/>
          <pc:sldMk cId="3842408476" sldId="2147476598"/>
        </pc:sldMkLst>
        <pc:spChg chg="add mod">
          <ac:chgData name="Julia Cora" userId="dc3ba1f1-6f6a-4e08-badd-6a3236a32035" providerId="ADAL" clId="{830B4C11-3FD7-410A-8D2F-C4A04268FAA7}" dt="2024-09-25T10:58:52.352" v="7820" actId="571"/>
          <ac:spMkLst>
            <pc:docMk/>
            <pc:sldMk cId="3842408476" sldId="2147476598"/>
            <ac:spMk id="2" creationId="{CC60D682-D51C-2EC0-F845-B83526A37712}"/>
          </ac:spMkLst>
        </pc:spChg>
        <pc:spChg chg="mod">
          <ac:chgData name="Julia Cora" userId="dc3ba1f1-6f6a-4e08-badd-6a3236a32035" providerId="ADAL" clId="{830B4C11-3FD7-410A-8D2F-C4A04268FAA7}" dt="2024-09-26T16:42:52.109" v="10800" actId="20577"/>
          <ac:spMkLst>
            <pc:docMk/>
            <pc:sldMk cId="3842408476" sldId="2147476598"/>
            <ac:spMk id="4" creationId="{7AAFC00D-F9CF-E192-BF69-6F67677A4024}"/>
          </ac:spMkLst>
        </pc:spChg>
        <pc:spChg chg="add mod">
          <ac:chgData name="Julia Cora" userId="dc3ba1f1-6f6a-4e08-badd-6a3236a32035" providerId="ADAL" clId="{830B4C11-3FD7-410A-8D2F-C4A04268FAA7}" dt="2024-09-26T16:41:38.101" v="10742" actId="1035"/>
          <ac:spMkLst>
            <pc:docMk/>
            <pc:sldMk cId="3842408476" sldId="2147476598"/>
            <ac:spMk id="6" creationId="{FA564350-D3E5-73CE-3B3F-95C451EEBDFE}"/>
          </ac:spMkLst>
        </pc:spChg>
        <pc:spChg chg="mod">
          <ac:chgData name="Julia Cora" userId="dc3ba1f1-6f6a-4e08-badd-6a3236a32035" providerId="ADAL" clId="{830B4C11-3FD7-410A-8D2F-C4A04268FAA7}" dt="2024-09-27T08:16:58.074" v="11317" actId="20577"/>
          <ac:spMkLst>
            <pc:docMk/>
            <pc:sldMk cId="3842408476" sldId="2147476598"/>
            <ac:spMk id="9" creationId="{D95D86D4-7979-1DC3-F3BD-6498F252D41B}"/>
          </ac:spMkLst>
        </pc:spChg>
        <pc:picChg chg="add mod">
          <ac:chgData name="Julia Cora" userId="dc3ba1f1-6f6a-4e08-badd-6a3236a32035" providerId="ADAL" clId="{830B4C11-3FD7-410A-8D2F-C4A04268FAA7}" dt="2024-09-26T16:41:41.072" v="10745" actId="1035"/>
          <ac:picMkLst>
            <pc:docMk/>
            <pc:sldMk cId="3842408476" sldId="2147476598"/>
            <ac:picMk id="3" creationId="{86CCF776-8652-F7AB-306C-B710BE1F7295}"/>
          </ac:picMkLst>
        </pc:picChg>
        <pc:picChg chg="add del mod">
          <ac:chgData name="Julia Cora" userId="dc3ba1f1-6f6a-4e08-badd-6a3236a32035" providerId="ADAL" clId="{830B4C11-3FD7-410A-8D2F-C4A04268FAA7}" dt="2024-09-17T09:02:17.503" v="1927" actId="21"/>
          <ac:picMkLst>
            <pc:docMk/>
            <pc:sldMk cId="3842408476" sldId="2147476598"/>
            <ac:picMk id="3" creationId="{A3FF25B0-ACBE-1770-DA29-3DF2788F0D81}"/>
          </ac:picMkLst>
        </pc:picChg>
        <pc:picChg chg="add del">
          <ac:chgData name="Julia Cora" userId="dc3ba1f1-6f6a-4e08-badd-6a3236a32035" providerId="ADAL" clId="{830B4C11-3FD7-410A-8D2F-C4A04268FAA7}" dt="2024-09-25T15:19:50.204" v="8412" actId="478"/>
          <ac:picMkLst>
            <pc:docMk/>
            <pc:sldMk cId="3842408476" sldId="2147476598"/>
            <ac:picMk id="5" creationId="{032B82DA-89E2-221C-A5BA-BC8BDA96CF72}"/>
          </ac:picMkLst>
        </pc:picChg>
      </pc:sldChg>
      <pc:sldChg chg="new del">
        <pc:chgData name="Julia Cora" userId="dc3ba1f1-6f6a-4e08-badd-6a3236a32035" providerId="ADAL" clId="{830B4C11-3FD7-410A-8D2F-C4A04268FAA7}" dt="2024-09-10T07:37:52.980" v="250" actId="680"/>
        <pc:sldMkLst>
          <pc:docMk/>
          <pc:sldMk cId="2785421766" sldId="2147476599"/>
        </pc:sldMkLst>
      </pc:sldChg>
      <pc:sldChg chg="modSp add mod ord">
        <pc:chgData name="Julia Cora" userId="dc3ba1f1-6f6a-4e08-badd-6a3236a32035" providerId="ADAL" clId="{830B4C11-3FD7-410A-8D2F-C4A04268FAA7}" dt="2024-09-27T08:39:52.672" v="11442" actId="1076"/>
        <pc:sldMkLst>
          <pc:docMk/>
          <pc:sldMk cId="3810536358" sldId="2147476599"/>
        </pc:sldMkLst>
        <pc:spChg chg="mod">
          <ac:chgData name="Julia Cora" userId="dc3ba1f1-6f6a-4e08-badd-6a3236a32035" providerId="ADAL" clId="{830B4C11-3FD7-410A-8D2F-C4A04268FAA7}" dt="2024-09-27T08:39:52.672" v="11442" actId="1076"/>
          <ac:spMkLst>
            <pc:docMk/>
            <pc:sldMk cId="3810536358" sldId="2147476599"/>
            <ac:spMk id="4" creationId="{7AAFC00D-F9CF-E192-BF69-6F67677A4024}"/>
          </ac:spMkLst>
        </pc:spChg>
        <pc:spChg chg="mod">
          <ac:chgData name="Julia Cora" userId="dc3ba1f1-6f6a-4e08-badd-6a3236a32035" providerId="ADAL" clId="{830B4C11-3FD7-410A-8D2F-C4A04268FAA7}" dt="2024-09-27T08:39:48.585" v="11441" actId="20577"/>
          <ac:spMkLst>
            <pc:docMk/>
            <pc:sldMk cId="3810536358" sldId="2147476599"/>
            <ac:spMk id="9" creationId="{D95D86D4-7979-1DC3-F3BD-6498F252D41B}"/>
          </ac:spMkLst>
        </pc:spChg>
      </pc:sldChg>
      <pc:sldChg chg="addSp modSp add mod modNotesTx">
        <pc:chgData name="Julia Cora" userId="dc3ba1f1-6f6a-4e08-badd-6a3236a32035" providerId="ADAL" clId="{830B4C11-3FD7-410A-8D2F-C4A04268FAA7}" dt="2024-09-27T08:01:33.801" v="10984" actId="20577"/>
        <pc:sldMkLst>
          <pc:docMk/>
          <pc:sldMk cId="1246993112" sldId="2147476600"/>
        </pc:sldMkLst>
        <pc:spChg chg="mod">
          <ac:chgData name="Julia Cora" userId="dc3ba1f1-6f6a-4e08-badd-6a3236a32035" providerId="ADAL" clId="{830B4C11-3FD7-410A-8D2F-C4A04268FAA7}" dt="2024-09-27T08:01:33.801" v="10984" actId="20577"/>
          <ac:spMkLst>
            <pc:docMk/>
            <pc:sldMk cId="1246993112" sldId="2147476600"/>
            <ac:spMk id="4" creationId="{7AAFC00D-F9CF-E192-BF69-6F67677A4024}"/>
          </ac:spMkLst>
        </pc:spChg>
        <pc:spChg chg="add mod">
          <ac:chgData name="Julia Cora" userId="dc3ba1f1-6f6a-4e08-badd-6a3236a32035" providerId="ADAL" clId="{830B4C11-3FD7-410A-8D2F-C4A04268FAA7}" dt="2024-09-25T07:16:43.034" v="6807" actId="113"/>
          <ac:spMkLst>
            <pc:docMk/>
            <pc:sldMk cId="1246993112" sldId="2147476600"/>
            <ac:spMk id="5" creationId="{A4C9E38A-1C77-419D-B937-C0F556ED13E8}"/>
          </ac:spMkLst>
        </pc:spChg>
        <pc:spChg chg="mod">
          <ac:chgData name="Julia Cora" userId="dc3ba1f1-6f6a-4e08-badd-6a3236a32035" providerId="ADAL" clId="{830B4C11-3FD7-410A-8D2F-C4A04268FAA7}" dt="2024-09-10T07:40:55.860" v="488" actId="20577"/>
          <ac:spMkLst>
            <pc:docMk/>
            <pc:sldMk cId="1246993112" sldId="2147476600"/>
            <ac:spMk id="9" creationId="{D95D86D4-7979-1DC3-F3BD-6498F252D41B}"/>
          </ac:spMkLst>
        </pc:spChg>
        <pc:picChg chg="add mod">
          <ac:chgData name="Julia Cora" userId="dc3ba1f1-6f6a-4e08-badd-6a3236a32035" providerId="ADAL" clId="{830B4C11-3FD7-410A-8D2F-C4A04268FAA7}" dt="2024-09-25T07:10:47.802" v="6750" actId="1076"/>
          <ac:picMkLst>
            <pc:docMk/>
            <pc:sldMk cId="1246993112" sldId="2147476600"/>
            <ac:picMk id="2" creationId="{0BAB7BD9-5ECA-0C4D-413B-936578418140}"/>
          </ac:picMkLst>
        </pc:picChg>
      </pc:sldChg>
      <pc:sldChg chg="addSp delSp modSp add mod">
        <pc:chgData name="Julia Cora" userId="dc3ba1f1-6f6a-4e08-badd-6a3236a32035" providerId="ADAL" clId="{830B4C11-3FD7-410A-8D2F-C4A04268FAA7}" dt="2024-09-27T10:45:33.058" v="11856" actId="478"/>
        <pc:sldMkLst>
          <pc:docMk/>
          <pc:sldMk cId="3163789232" sldId="2147476601"/>
        </pc:sldMkLst>
        <pc:spChg chg="mod">
          <ac:chgData name="Julia Cora" userId="dc3ba1f1-6f6a-4e08-badd-6a3236a32035" providerId="ADAL" clId="{830B4C11-3FD7-410A-8D2F-C4A04268FAA7}" dt="2024-09-27T08:11:25.906" v="11085" actId="114"/>
          <ac:spMkLst>
            <pc:docMk/>
            <pc:sldMk cId="3163789232" sldId="2147476601"/>
            <ac:spMk id="4" creationId="{7AAFC00D-F9CF-E192-BF69-6F67677A4024}"/>
          </ac:spMkLst>
        </pc:spChg>
        <pc:spChg chg="add del mod">
          <ac:chgData name="Julia Cora" userId="dc3ba1f1-6f6a-4e08-badd-6a3236a32035" providerId="ADAL" clId="{830B4C11-3FD7-410A-8D2F-C4A04268FAA7}" dt="2024-09-27T10:45:33.058" v="11856" actId="478"/>
          <ac:spMkLst>
            <pc:docMk/>
            <pc:sldMk cId="3163789232" sldId="2147476601"/>
            <ac:spMk id="8" creationId="{F83F7F2D-9FF7-29E4-6742-D01288AD0FFE}"/>
          </ac:spMkLst>
        </pc:spChg>
        <pc:spChg chg="add del mod">
          <ac:chgData name="Julia Cora" userId="dc3ba1f1-6f6a-4e08-badd-6a3236a32035" providerId="ADAL" clId="{830B4C11-3FD7-410A-8D2F-C4A04268FAA7}" dt="2024-09-27T10:45:33.058" v="11856" actId="478"/>
          <ac:spMkLst>
            <pc:docMk/>
            <pc:sldMk cId="3163789232" sldId="2147476601"/>
            <ac:spMk id="11" creationId="{A06A8A61-705D-1F20-F7B5-E86DD1EA2A9B}"/>
          </ac:spMkLst>
        </pc:spChg>
        <pc:picChg chg="add del mod">
          <ac:chgData name="Julia Cora" userId="dc3ba1f1-6f6a-4e08-badd-6a3236a32035" providerId="ADAL" clId="{830B4C11-3FD7-410A-8D2F-C4A04268FAA7}" dt="2024-09-27T10:45:33.058" v="11856" actId="478"/>
          <ac:picMkLst>
            <pc:docMk/>
            <pc:sldMk cId="3163789232" sldId="2147476601"/>
            <ac:picMk id="3" creationId="{B9086159-97E4-BA82-8505-CF679F6F118C}"/>
          </ac:picMkLst>
        </pc:picChg>
        <pc:picChg chg="add del mod">
          <ac:chgData name="Julia Cora" userId="dc3ba1f1-6f6a-4e08-badd-6a3236a32035" providerId="ADAL" clId="{830B4C11-3FD7-410A-8D2F-C4A04268FAA7}" dt="2024-09-27T10:45:33.058" v="11856" actId="478"/>
          <ac:picMkLst>
            <pc:docMk/>
            <pc:sldMk cId="3163789232" sldId="2147476601"/>
            <ac:picMk id="6" creationId="{9DC78808-4305-FDA7-6147-2B4B26BAF973}"/>
          </ac:picMkLst>
        </pc:picChg>
      </pc:sldChg>
      <pc:sldChg chg="addSp modSp add mod ord modNotesTx">
        <pc:chgData name="Julia Cora" userId="dc3ba1f1-6f6a-4e08-badd-6a3236a32035" providerId="ADAL" clId="{830B4C11-3FD7-410A-8D2F-C4A04268FAA7}" dt="2024-09-27T09:00:29.695" v="11855" actId="20577"/>
        <pc:sldMkLst>
          <pc:docMk/>
          <pc:sldMk cId="4053343240" sldId="2147476602"/>
        </pc:sldMkLst>
        <pc:spChg chg="add mod">
          <ac:chgData name="Julia Cora" userId="dc3ba1f1-6f6a-4e08-badd-6a3236a32035" providerId="ADAL" clId="{830B4C11-3FD7-410A-8D2F-C4A04268FAA7}" dt="2024-09-25T15:49:41.298" v="9244" actId="20577"/>
          <ac:spMkLst>
            <pc:docMk/>
            <pc:sldMk cId="4053343240" sldId="2147476602"/>
            <ac:spMk id="2" creationId="{C63FCCAF-2F36-0D27-4218-469D02F2DE35}"/>
          </ac:spMkLst>
        </pc:spChg>
        <pc:spChg chg="mod">
          <ac:chgData name="Julia Cora" userId="dc3ba1f1-6f6a-4e08-badd-6a3236a32035" providerId="ADAL" clId="{830B4C11-3FD7-410A-8D2F-C4A04268FAA7}" dt="2024-09-27T08:17:24.278" v="11321" actId="113"/>
          <ac:spMkLst>
            <pc:docMk/>
            <pc:sldMk cId="4053343240" sldId="2147476602"/>
            <ac:spMk id="4" creationId="{7AAFC00D-F9CF-E192-BF69-6F67677A4024}"/>
          </ac:spMkLst>
        </pc:spChg>
        <pc:spChg chg="add mod">
          <ac:chgData name="Julia Cora" userId="dc3ba1f1-6f6a-4e08-badd-6a3236a32035" providerId="ADAL" clId="{830B4C11-3FD7-410A-8D2F-C4A04268FAA7}" dt="2024-09-27T08:50:55.694" v="11844" actId="14100"/>
          <ac:spMkLst>
            <pc:docMk/>
            <pc:sldMk cId="4053343240" sldId="2147476602"/>
            <ac:spMk id="6" creationId="{F522AA22-CDC0-5916-BDC9-EADF2B364933}"/>
          </ac:spMkLst>
        </pc:spChg>
        <pc:spChg chg="add mod">
          <ac:chgData name="Julia Cora" userId="dc3ba1f1-6f6a-4e08-badd-6a3236a32035" providerId="ADAL" clId="{830B4C11-3FD7-410A-8D2F-C4A04268FAA7}" dt="2024-09-27T08:48:38.815" v="11812" actId="20577"/>
          <ac:spMkLst>
            <pc:docMk/>
            <pc:sldMk cId="4053343240" sldId="2147476602"/>
            <ac:spMk id="8" creationId="{E294BEE4-C8A1-47BA-FADC-3A69E8BDCE26}"/>
          </ac:spMkLst>
        </pc:spChg>
        <pc:spChg chg="mod">
          <ac:chgData name="Julia Cora" userId="dc3ba1f1-6f6a-4e08-badd-6a3236a32035" providerId="ADAL" clId="{830B4C11-3FD7-410A-8D2F-C4A04268FAA7}" dt="2024-09-13T07:20:44.904" v="1909" actId="20577"/>
          <ac:spMkLst>
            <pc:docMk/>
            <pc:sldMk cId="4053343240" sldId="2147476602"/>
            <ac:spMk id="9" creationId="{D95D86D4-7979-1DC3-F3BD-6498F252D41B}"/>
          </ac:spMkLst>
        </pc:spChg>
        <pc:picChg chg="add mod modCrop">
          <ac:chgData name="Julia Cora" userId="dc3ba1f1-6f6a-4e08-badd-6a3236a32035" providerId="ADAL" clId="{830B4C11-3FD7-410A-8D2F-C4A04268FAA7}" dt="2024-09-27T08:50:21.500" v="11827" actId="1038"/>
          <ac:picMkLst>
            <pc:docMk/>
            <pc:sldMk cId="4053343240" sldId="2147476602"/>
            <ac:picMk id="3" creationId="{3E35B292-00BF-8B89-6EDE-C7825BDDA805}"/>
          </ac:picMkLst>
        </pc:picChg>
      </pc:sldChg>
      <pc:sldChg chg="delSp modSp add del mod">
        <pc:chgData name="Julia Cora" userId="dc3ba1f1-6f6a-4e08-badd-6a3236a32035" providerId="ADAL" clId="{830B4C11-3FD7-410A-8D2F-C4A04268FAA7}" dt="2024-09-24T14:32:49.162" v="4579" actId="47"/>
        <pc:sldMkLst>
          <pc:docMk/>
          <pc:sldMk cId="1822399915" sldId="2147476603"/>
        </pc:sldMkLst>
        <pc:spChg chg="mod">
          <ac:chgData name="Julia Cora" userId="dc3ba1f1-6f6a-4e08-badd-6a3236a32035" providerId="ADAL" clId="{830B4C11-3FD7-410A-8D2F-C4A04268FAA7}" dt="2024-09-18T07:37:33.763" v="1943" actId="14100"/>
          <ac:spMkLst>
            <pc:docMk/>
            <pc:sldMk cId="1822399915" sldId="2147476603"/>
            <ac:spMk id="4" creationId="{7AAFC00D-F9CF-E192-BF69-6F67677A4024}"/>
          </ac:spMkLst>
        </pc:spChg>
        <pc:picChg chg="del mod">
          <ac:chgData name="Julia Cora" userId="dc3ba1f1-6f6a-4e08-badd-6a3236a32035" providerId="ADAL" clId="{830B4C11-3FD7-410A-8D2F-C4A04268FAA7}" dt="2024-09-23T15:53:08.956" v="2732" actId="21"/>
          <ac:picMkLst>
            <pc:docMk/>
            <pc:sldMk cId="1822399915" sldId="2147476603"/>
            <ac:picMk id="3" creationId="{A3FF25B0-ACBE-1770-DA29-3DF2788F0D81}"/>
          </ac:picMkLst>
        </pc:picChg>
      </pc:sldChg>
      <pc:sldChg chg="new del">
        <pc:chgData name="Julia Cora" userId="dc3ba1f1-6f6a-4e08-badd-6a3236a32035" providerId="ADAL" clId="{830B4C11-3FD7-410A-8D2F-C4A04268FAA7}" dt="2024-09-20T11:52:16.956" v="1977" actId="680"/>
        <pc:sldMkLst>
          <pc:docMk/>
          <pc:sldMk cId="1394880502" sldId="2147476604"/>
        </pc:sldMkLst>
      </pc:sldChg>
      <pc:sldChg chg="modSp new del mod">
        <pc:chgData name="Julia Cora" userId="dc3ba1f1-6f6a-4e08-badd-6a3236a32035" providerId="ADAL" clId="{830B4C11-3FD7-410A-8D2F-C4A04268FAA7}" dt="2024-09-26T10:56:32.697" v="10119" actId="47"/>
        <pc:sldMkLst>
          <pc:docMk/>
          <pc:sldMk cId="1489777031" sldId="2147476604"/>
        </pc:sldMkLst>
        <pc:spChg chg="mod">
          <ac:chgData name="Julia Cora" userId="dc3ba1f1-6f6a-4e08-badd-6a3236a32035" providerId="ADAL" clId="{830B4C11-3FD7-410A-8D2F-C4A04268FAA7}" dt="2024-09-26T10:56:30.123" v="10118" actId="21"/>
          <ac:spMkLst>
            <pc:docMk/>
            <pc:sldMk cId="1489777031" sldId="2147476604"/>
            <ac:spMk id="3" creationId="{00A9CB25-F76C-1053-39DC-BBC30F055E04}"/>
          </ac:spMkLst>
        </pc:spChg>
      </pc:sldChg>
      <pc:sldChg chg="addSp delSp modSp add mod modNotesTx">
        <pc:chgData name="Julia Cora" userId="dc3ba1f1-6f6a-4e08-badd-6a3236a32035" providerId="ADAL" clId="{830B4C11-3FD7-410A-8D2F-C4A04268FAA7}" dt="2024-09-26T16:22:14.811" v="10462" actId="20577"/>
        <pc:sldMkLst>
          <pc:docMk/>
          <pc:sldMk cId="2917574648" sldId="2147476605"/>
        </pc:sldMkLst>
        <pc:spChg chg="mod">
          <ac:chgData name="Julia Cora" userId="dc3ba1f1-6f6a-4e08-badd-6a3236a32035" providerId="ADAL" clId="{830B4C11-3FD7-410A-8D2F-C4A04268FAA7}" dt="2024-09-26T10:53:51.764" v="10053" actId="1076"/>
          <ac:spMkLst>
            <pc:docMk/>
            <pc:sldMk cId="2917574648" sldId="2147476605"/>
            <ac:spMk id="4" creationId="{7AAFC00D-F9CF-E192-BF69-6F67677A4024}"/>
          </ac:spMkLst>
        </pc:spChg>
        <pc:spChg chg="add del mod">
          <ac:chgData name="Julia Cora" userId="dc3ba1f1-6f6a-4e08-badd-6a3236a32035" providerId="ADAL" clId="{830B4C11-3FD7-410A-8D2F-C4A04268FAA7}" dt="2024-09-26T10:52:23.433" v="10026" actId="478"/>
          <ac:spMkLst>
            <pc:docMk/>
            <pc:sldMk cId="2917574648" sldId="2147476605"/>
            <ac:spMk id="5" creationId="{147C8C8E-B38D-B4D6-8C86-0CE8D58382D4}"/>
          </ac:spMkLst>
        </pc:spChg>
        <pc:spChg chg="mod">
          <ac:chgData name="Julia Cora" userId="dc3ba1f1-6f6a-4e08-badd-6a3236a32035" providerId="ADAL" clId="{830B4C11-3FD7-410A-8D2F-C4A04268FAA7}" dt="2024-09-26T16:22:14.811" v="10462" actId="20577"/>
          <ac:spMkLst>
            <pc:docMk/>
            <pc:sldMk cId="2917574648" sldId="2147476605"/>
            <ac:spMk id="9" creationId="{D95D86D4-7979-1DC3-F3BD-6498F252D41B}"/>
          </ac:spMkLst>
        </pc:spChg>
        <pc:picChg chg="add mod">
          <ac:chgData name="Julia Cora" userId="dc3ba1f1-6f6a-4e08-badd-6a3236a32035" providerId="ADAL" clId="{830B4C11-3FD7-410A-8D2F-C4A04268FAA7}" dt="2024-09-26T10:53:48.402" v="10051" actId="1076"/>
          <ac:picMkLst>
            <pc:docMk/>
            <pc:sldMk cId="2917574648" sldId="2147476605"/>
            <ac:picMk id="3" creationId="{F4F1B909-8EE1-CF10-3A14-66DF0D676ADD}"/>
          </ac:picMkLst>
        </pc:picChg>
        <pc:picChg chg="add mod">
          <ac:chgData name="Julia Cora" userId="dc3ba1f1-6f6a-4e08-badd-6a3236a32035" providerId="ADAL" clId="{830B4C11-3FD7-410A-8D2F-C4A04268FAA7}" dt="2024-09-26T10:52:35.682" v="10032" actId="14100"/>
          <ac:picMkLst>
            <pc:docMk/>
            <pc:sldMk cId="2917574648" sldId="2147476605"/>
            <ac:picMk id="7" creationId="{63CFEDA3-21C8-A83B-6869-C96703DF3D5A}"/>
          </ac:picMkLst>
        </pc:picChg>
      </pc:sldChg>
      <pc:sldChg chg="modSp add del mod">
        <pc:chgData name="Julia Cora" userId="dc3ba1f1-6f6a-4e08-badd-6a3236a32035" providerId="ADAL" clId="{830B4C11-3FD7-410A-8D2F-C4A04268FAA7}" dt="2024-09-23T15:55:48.729" v="2738" actId="47"/>
        <pc:sldMkLst>
          <pc:docMk/>
          <pc:sldMk cId="1742799781" sldId="2147476606"/>
        </pc:sldMkLst>
        <pc:spChg chg="mod">
          <ac:chgData name="Julia Cora" userId="dc3ba1f1-6f6a-4e08-badd-6a3236a32035" providerId="ADAL" clId="{830B4C11-3FD7-410A-8D2F-C4A04268FAA7}" dt="2024-09-23T15:55:38.845" v="2737" actId="20577"/>
          <ac:spMkLst>
            <pc:docMk/>
            <pc:sldMk cId="1742799781" sldId="2147476606"/>
            <ac:spMk id="4" creationId="{7AAFC00D-F9CF-E192-BF69-6F67677A4024}"/>
          </ac:spMkLst>
        </pc:spChg>
        <pc:picChg chg="mod">
          <ac:chgData name="Julia Cora" userId="dc3ba1f1-6f6a-4e08-badd-6a3236a32035" providerId="ADAL" clId="{830B4C11-3FD7-410A-8D2F-C4A04268FAA7}" dt="2024-09-23T15:55:25.566" v="2736" actId="14100"/>
          <ac:picMkLst>
            <pc:docMk/>
            <pc:sldMk cId="1742799781" sldId="2147476606"/>
            <ac:picMk id="3" creationId="{A3FF25B0-ACBE-1770-DA29-3DF2788F0D81}"/>
          </ac:picMkLst>
        </pc:picChg>
      </pc:sldChg>
      <pc:sldChg chg="addSp delSp modSp add mod modNotesTx">
        <pc:chgData name="Julia Cora" userId="dc3ba1f1-6f6a-4e08-badd-6a3236a32035" providerId="ADAL" clId="{830B4C11-3FD7-410A-8D2F-C4A04268FAA7}" dt="2024-09-27T07:56:02.916" v="10885" actId="20577"/>
        <pc:sldMkLst>
          <pc:docMk/>
          <pc:sldMk cId="1710806557" sldId="2147476608"/>
        </pc:sldMkLst>
        <pc:spChg chg="del">
          <ac:chgData name="Julia Cora" userId="dc3ba1f1-6f6a-4e08-badd-6a3236a32035" providerId="ADAL" clId="{830B4C11-3FD7-410A-8D2F-C4A04268FAA7}" dt="2024-09-24T13:10:42.325" v="2755" actId="478"/>
          <ac:spMkLst>
            <pc:docMk/>
            <pc:sldMk cId="1710806557" sldId="2147476608"/>
            <ac:spMk id="2" creationId="{2845238D-A54E-36C3-C889-2A4C27332E76}"/>
          </ac:spMkLst>
        </pc:spChg>
        <pc:spChg chg="del mod">
          <ac:chgData name="Julia Cora" userId="dc3ba1f1-6f6a-4e08-badd-6a3236a32035" providerId="ADAL" clId="{830B4C11-3FD7-410A-8D2F-C4A04268FAA7}" dt="2024-09-24T13:30:07.747" v="3213"/>
          <ac:spMkLst>
            <pc:docMk/>
            <pc:sldMk cId="1710806557" sldId="2147476608"/>
            <ac:spMk id="5" creationId="{AFD8BF20-2820-C689-0479-06E47552DD46}"/>
          </ac:spMkLst>
        </pc:spChg>
        <pc:spChg chg="del mod">
          <ac:chgData name="Julia Cora" userId="dc3ba1f1-6f6a-4e08-badd-6a3236a32035" providerId="ADAL" clId="{830B4C11-3FD7-410A-8D2F-C4A04268FAA7}" dt="2024-09-24T13:51:32.980" v="3885" actId="478"/>
          <ac:spMkLst>
            <pc:docMk/>
            <pc:sldMk cId="1710806557" sldId="2147476608"/>
            <ac:spMk id="6" creationId="{33B4DAF0-2E85-1ECD-91D8-A6099FC6D069}"/>
          </ac:spMkLst>
        </pc:spChg>
        <pc:spChg chg="add del mod">
          <ac:chgData name="Julia Cora" userId="dc3ba1f1-6f6a-4e08-badd-6a3236a32035" providerId="ADAL" clId="{830B4C11-3FD7-410A-8D2F-C4A04268FAA7}" dt="2024-09-24T13:11:00.825" v="2783"/>
          <ac:spMkLst>
            <pc:docMk/>
            <pc:sldMk cId="1710806557" sldId="2147476608"/>
            <ac:spMk id="7" creationId="{FCEADF1B-1CC5-2EEA-BF12-F5343A08257D}"/>
          </ac:spMkLst>
        </pc:spChg>
        <pc:spChg chg="add del mod">
          <ac:chgData name="Julia Cora" userId="dc3ba1f1-6f6a-4e08-badd-6a3236a32035" providerId="ADAL" clId="{830B4C11-3FD7-410A-8D2F-C4A04268FAA7}" dt="2024-09-24T13:10:44.400" v="2756" actId="478"/>
          <ac:spMkLst>
            <pc:docMk/>
            <pc:sldMk cId="1710806557" sldId="2147476608"/>
            <ac:spMk id="8" creationId="{C570B71A-B900-D34C-FB9F-FF8AE5D0BC54}"/>
          </ac:spMkLst>
        </pc:spChg>
        <pc:spChg chg="add mod">
          <ac:chgData name="Julia Cora" userId="dc3ba1f1-6f6a-4e08-badd-6a3236a32035" providerId="ADAL" clId="{830B4C11-3FD7-410A-8D2F-C4A04268FAA7}" dt="2024-09-25T15:54:13.179" v="9617" actId="20577"/>
          <ac:spMkLst>
            <pc:docMk/>
            <pc:sldMk cId="1710806557" sldId="2147476608"/>
            <ac:spMk id="9" creationId="{A67B92B9-E14B-8372-9FC4-258D45FC032B}"/>
          </ac:spMkLst>
        </pc:spChg>
        <pc:spChg chg="add mod">
          <ac:chgData name="Julia Cora" userId="dc3ba1f1-6f6a-4e08-badd-6a3236a32035" providerId="ADAL" clId="{830B4C11-3FD7-410A-8D2F-C4A04268FAA7}" dt="2024-09-27T07:56:02.916" v="10885" actId="20577"/>
          <ac:spMkLst>
            <pc:docMk/>
            <pc:sldMk cId="1710806557" sldId="2147476608"/>
            <ac:spMk id="12" creationId="{8A77F93A-DF6F-0129-BC0D-53D07C97AFFD}"/>
          </ac:spMkLst>
        </pc:spChg>
        <pc:graphicFrameChg chg="add mod">
          <ac:chgData name="Julia Cora" userId="dc3ba1f1-6f6a-4e08-badd-6a3236a32035" providerId="ADAL" clId="{830B4C11-3FD7-410A-8D2F-C4A04268FAA7}" dt="2024-09-24T14:04:03.936" v="3969" actId="403"/>
          <ac:graphicFrameMkLst>
            <pc:docMk/>
            <pc:sldMk cId="1710806557" sldId="2147476608"/>
            <ac:graphicFrameMk id="13" creationId="{6BE193CA-D56F-EA58-5318-551E1DD11BDA}"/>
          </ac:graphicFrameMkLst>
        </pc:graphicFrameChg>
        <pc:picChg chg="del mod modCrop">
          <ac:chgData name="Julia Cora" userId="dc3ba1f1-6f6a-4e08-badd-6a3236a32035" providerId="ADAL" clId="{830B4C11-3FD7-410A-8D2F-C4A04268FAA7}" dt="2024-09-24T13:51:30.454" v="3884" actId="478"/>
          <ac:picMkLst>
            <pc:docMk/>
            <pc:sldMk cId="1710806557" sldId="2147476608"/>
            <ac:picMk id="4" creationId="{A3FF25B0-ACBE-1770-DA29-3DF2788F0D81}"/>
          </ac:picMkLst>
        </pc:picChg>
        <pc:picChg chg="add mod modCrop">
          <ac:chgData name="Julia Cora" userId="dc3ba1f1-6f6a-4e08-badd-6a3236a32035" providerId="ADAL" clId="{830B4C11-3FD7-410A-8D2F-C4A04268FAA7}" dt="2024-09-24T13:43:48.341" v="3764" actId="1076"/>
          <ac:picMkLst>
            <pc:docMk/>
            <pc:sldMk cId="1710806557" sldId="2147476608"/>
            <ac:picMk id="10" creationId="{85747E21-50C0-667C-078B-80BCB70CF383}"/>
          </ac:picMkLst>
        </pc:picChg>
      </pc:sldChg>
      <pc:sldChg chg="addSp delSp modSp add mod modNotesTx">
        <pc:chgData name="Julia Cora" userId="dc3ba1f1-6f6a-4e08-badd-6a3236a32035" providerId="ADAL" clId="{830B4C11-3FD7-410A-8D2F-C4A04268FAA7}" dt="2024-09-24T14:24:27.859" v="4476" actId="20577"/>
        <pc:sldMkLst>
          <pc:docMk/>
          <pc:sldMk cId="1470317710" sldId="2147476609"/>
        </pc:sldMkLst>
        <pc:spChg chg="del">
          <ac:chgData name="Julia Cora" userId="dc3ba1f1-6f6a-4e08-badd-6a3236a32035" providerId="ADAL" clId="{830B4C11-3FD7-410A-8D2F-C4A04268FAA7}" dt="2024-09-24T13:16:44.892" v="2905" actId="478"/>
          <ac:spMkLst>
            <pc:docMk/>
            <pc:sldMk cId="1470317710" sldId="2147476609"/>
            <ac:spMk id="5" creationId="{AFD8BF20-2820-C689-0479-06E47552DD46}"/>
          </ac:spMkLst>
        </pc:spChg>
        <pc:spChg chg="mod">
          <ac:chgData name="Julia Cora" userId="dc3ba1f1-6f6a-4e08-badd-6a3236a32035" providerId="ADAL" clId="{830B4C11-3FD7-410A-8D2F-C4A04268FAA7}" dt="2024-09-24T14:20:30.886" v="4456" actId="20577"/>
          <ac:spMkLst>
            <pc:docMk/>
            <pc:sldMk cId="1470317710" sldId="2147476609"/>
            <ac:spMk id="6" creationId="{33B4DAF0-2E85-1ECD-91D8-A6099FC6D069}"/>
          </ac:spMkLst>
        </pc:spChg>
        <pc:spChg chg="mod">
          <ac:chgData name="Julia Cora" userId="dc3ba1f1-6f6a-4e08-badd-6a3236a32035" providerId="ADAL" clId="{830B4C11-3FD7-410A-8D2F-C4A04268FAA7}" dt="2024-09-24T13:16:37.690" v="2903" actId="14100"/>
          <ac:spMkLst>
            <pc:docMk/>
            <pc:sldMk cId="1470317710" sldId="2147476609"/>
            <ac:spMk id="9" creationId="{A67B92B9-E14B-8372-9FC4-258D45FC032B}"/>
          </ac:spMkLst>
        </pc:spChg>
        <pc:spChg chg="add mod">
          <ac:chgData name="Julia Cora" userId="dc3ba1f1-6f6a-4e08-badd-6a3236a32035" providerId="ADAL" clId="{830B4C11-3FD7-410A-8D2F-C4A04268FAA7}" dt="2024-09-24T14:21:15.767" v="4473" actId="20577"/>
          <ac:spMkLst>
            <pc:docMk/>
            <pc:sldMk cId="1470317710" sldId="2147476609"/>
            <ac:spMk id="14" creationId="{0DB9676E-5278-8944-522A-2B48262400CC}"/>
          </ac:spMkLst>
        </pc:spChg>
        <pc:picChg chg="del">
          <ac:chgData name="Julia Cora" userId="dc3ba1f1-6f6a-4e08-badd-6a3236a32035" providerId="ADAL" clId="{830B4C11-3FD7-410A-8D2F-C4A04268FAA7}" dt="2024-09-24T13:16:30.725" v="2900" actId="478"/>
          <ac:picMkLst>
            <pc:docMk/>
            <pc:sldMk cId="1470317710" sldId="2147476609"/>
            <ac:picMk id="4" creationId="{A3FF25B0-ACBE-1770-DA29-3DF2788F0D81}"/>
          </ac:picMkLst>
        </pc:picChg>
        <pc:picChg chg="add mod modCrop">
          <ac:chgData name="Julia Cora" userId="dc3ba1f1-6f6a-4e08-badd-6a3236a32035" providerId="ADAL" clId="{830B4C11-3FD7-410A-8D2F-C4A04268FAA7}" dt="2024-09-24T13:18:06.160" v="2922" actId="1076"/>
          <ac:picMkLst>
            <pc:docMk/>
            <pc:sldMk cId="1470317710" sldId="2147476609"/>
            <ac:picMk id="7" creationId="{01C59916-AA32-DC90-BDB0-45DAEFA890B1}"/>
          </ac:picMkLst>
        </pc:picChg>
        <pc:picChg chg="add del mod">
          <ac:chgData name="Julia Cora" userId="dc3ba1f1-6f6a-4e08-badd-6a3236a32035" providerId="ADAL" clId="{830B4C11-3FD7-410A-8D2F-C4A04268FAA7}" dt="2024-09-24T13:44:37.233" v="3766" actId="478"/>
          <ac:picMkLst>
            <pc:docMk/>
            <pc:sldMk cId="1470317710" sldId="2147476609"/>
            <ac:picMk id="10" creationId="{0F71814E-424C-B6B3-1831-AD0D934E6A98}"/>
          </ac:picMkLst>
        </pc:picChg>
        <pc:picChg chg="add mod">
          <ac:chgData name="Julia Cora" userId="dc3ba1f1-6f6a-4e08-badd-6a3236a32035" providerId="ADAL" clId="{830B4C11-3FD7-410A-8D2F-C4A04268FAA7}" dt="2024-09-24T14:24:12.759" v="4475" actId="1076"/>
          <ac:picMkLst>
            <pc:docMk/>
            <pc:sldMk cId="1470317710" sldId="2147476609"/>
            <ac:picMk id="12" creationId="{C883405E-37A5-611A-113A-BAC8DCA08D6B}"/>
          </ac:picMkLst>
        </pc:picChg>
      </pc:sldChg>
      <pc:sldChg chg="delSp modSp add mod modNotesTx">
        <pc:chgData name="Julia Cora" userId="dc3ba1f1-6f6a-4e08-badd-6a3236a32035" providerId="ADAL" clId="{830B4C11-3FD7-410A-8D2F-C4A04268FAA7}" dt="2024-09-27T07:59:17.712" v="10977" actId="20577"/>
        <pc:sldMkLst>
          <pc:docMk/>
          <pc:sldMk cId="2190152738" sldId="2147476610"/>
        </pc:sldMkLst>
        <pc:spChg chg="mod">
          <ac:chgData name="Julia Cora" userId="dc3ba1f1-6f6a-4e08-badd-6a3236a32035" providerId="ADAL" clId="{830B4C11-3FD7-410A-8D2F-C4A04268FAA7}" dt="2024-09-27T07:57:00.450" v="10909" actId="20577"/>
          <ac:spMkLst>
            <pc:docMk/>
            <pc:sldMk cId="2190152738" sldId="2147476610"/>
            <ac:spMk id="6" creationId="{33B4DAF0-2E85-1ECD-91D8-A6099FC6D069}"/>
          </ac:spMkLst>
        </pc:spChg>
        <pc:spChg chg="del">
          <ac:chgData name="Julia Cora" userId="dc3ba1f1-6f6a-4e08-badd-6a3236a32035" providerId="ADAL" clId="{830B4C11-3FD7-410A-8D2F-C4A04268FAA7}" dt="2024-09-24T13:51:22.727" v="3883" actId="478"/>
          <ac:spMkLst>
            <pc:docMk/>
            <pc:sldMk cId="2190152738" sldId="2147476610"/>
            <ac:spMk id="12" creationId="{8A77F93A-DF6F-0129-BC0D-53D07C97AFFD}"/>
          </ac:spMkLst>
        </pc:spChg>
      </pc:sldChg>
      <pc:sldChg chg="addSp modSp add mod modNotesTx">
        <pc:chgData name="Julia Cora" userId="dc3ba1f1-6f6a-4e08-badd-6a3236a32035" providerId="ADAL" clId="{830B4C11-3FD7-410A-8D2F-C4A04268FAA7}" dt="2024-09-27T08:40:22.672" v="11503" actId="1035"/>
        <pc:sldMkLst>
          <pc:docMk/>
          <pc:sldMk cId="2762838638" sldId="2147476611"/>
        </pc:sldMkLst>
        <pc:spChg chg="add mod">
          <ac:chgData name="Julia Cora" userId="dc3ba1f1-6f6a-4e08-badd-6a3236a32035" providerId="ADAL" clId="{830B4C11-3FD7-410A-8D2F-C4A04268FAA7}" dt="2024-09-27T08:40:22.672" v="11503" actId="1035"/>
          <ac:spMkLst>
            <pc:docMk/>
            <pc:sldMk cId="2762838638" sldId="2147476611"/>
            <ac:spMk id="2" creationId="{C406600A-9305-7307-81A2-9D1E1FEAAF80}"/>
          </ac:spMkLst>
        </pc:spChg>
        <pc:spChg chg="mod">
          <ac:chgData name="Julia Cora" userId="dc3ba1f1-6f6a-4e08-badd-6a3236a32035" providerId="ADAL" clId="{830B4C11-3FD7-410A-8D2F-C4A04268FAA7}" dt="2024-09-27T08:40:15.549" v="11471" actId="1036"/>
          <ac:spMkLst>
            <pc:docMk/>
            <pc:sldMk cId="2762838638" sldId="2147476611"/>
            <ac:spMk id="4" creationId="{7AAFC00D-F9CF-E192-BF69-6F67677A4024}"/>
          </ac:spMkLst>
        </pc:spChg>
        <pc:spChg chg="mod">
          <ac:chgData name="Julia Cora" userId="dc3ba1f1-6f6a-4e08-badd-6a3236a32035" providerId="ADAL" clId="{830B4C11-3FD7-410A-8D2F-C4A04268FAA7}" dt="2024-09-24T14:52:22.590" v="4619" actId="20577"/>
          <ac:spMkLst>
            <pc:docMk/>
            <pc:sldMk cId="2762838638" sldId="2147476611"/>
            <ac:spMk id="9" creationId="{D95D86D4-7979-1DC3-F3BD-6498F252D41B}"/>
          </ac:spMkLst>
        </pc:spChg>
      </pc:sldChg>
      <pc:sldChg chg="addSp delSp modSp add mod">
        <pc:chgData name="Julia Cora" userId="dc3ba1f1-6f6a-4e08-badd-6a3236a32035" providerId="ADAL" clId="{830B4C11-3FD7-410A-8D2F-C4A04268FAA7}" dt="2024-09-26T16:22:22.682" v="10463"/>
        <pc:sldMkLst>
          <pc:docMk/>
          <pc:sldMk cId="3864958728" sldId="2147476612"/>
        </pc:sldMkLst>
        <pc:spChg chg="add mod">
          <ac:chgData name="Julia Cora" userId="dc3ba1f1-6f6a-4e08-badd-6a3236a32035" providerId="ADAL" clId="{830B4C11-3FD7-410A-8D2F-C4A04268FAA7}" dt="2024-09-26T10:53:20.370" v="10041" actId="14100"/>
          <ac:spMkLst>
            <pc:docMk/>
            <pc:sldMk cId="3864958728" sldId="2147476612"/>
            <ac:spMk id="3" creationId="{57ABB634-B0AA-DEB6-A4F7-BD3E10F5DB71}"/>
          </ac:spMkLst>
        </pc:spChg>
        <pc:spChg chg="del">
          <ac:chgData name="Julia Cora" userId="dc3ba1f1-6f6a-4e08-badd-6a3236a32035" providerId="ADAL" clId="{830B4C11-3FD7-410A-8D2F-C4A04268FAA7}" dt="2024-09-24T15:02:21.225" v="4999" actId="478"/>
          <ac:spMkLst>
            <pc:docMk/>
            <pc:sldMk cId="3864958728" sldId="2147476612"/>
            <ac:spMk id="4" creationId="{7AAFC00D-F9CF-E192-BF69-6F67677A4024}"/>
          </ac:spMkLst>
        </pc:spChg>
        <pc:spChg chg="del">
          <ac:chgData name="Julia Cora" userId="dc3ba1f1-6f6a-4e08-badd-6a3236a32035" providerId="ADAL" clId="{830B4C11-3FD7-410A-8D2F-C4A04268FAA7}" dt="2024-09-24T15:02:51.115" v="5002" actId="478"/>
          <ac:spMkLst>
            <pc:docMk/>
            <pc:sldMk cId="3864958728" sldId="2147476612"/>
            <ac:spMk id="5" creationId="{147C8C8E-B38D-B4D6-8C86-0CE8D58382D4}"/>
          </ac:spMkLst>
        </pc:spChg>
        <pc:spChg chg="mod">
          <ac:chgData name="Julia Cora" userId="dc3ba1f1-6f6a-4e08-badd-6a3236a32035" providerId="ADAL" clId="{830B4C11-3FD7-410A-8D2F-C4A04268FAA7}" dt="2024-09-26T16:22:22.682" v="10463"/>
          <ac:spMkLst>
            <pc:docMk/>
            <pc:sldMk cId="3864958728" sldId="2147476612"/>
            <ac:spMk id="9" creationId="{D95D86D4-7979-1DC3-F3BD-6498F252D41B}"/>
          </ac:spMkLst>
        </pc:spChg>
        <pc:picChg chg="del">
          <ac:chgData name="Julia Cora" userId="dc3ba1f1-6f6a-4e08-badd-6a3236a32035" providerId="ADAL" clId="{830B4C11-3FD7-410A-8D2F-C4A04268FAA7}" dt="2024-09-24T15:02:48.865" v="5001" actId="478"/>
          <ac:picMkLst>
            <pc:docMk/>
            <pc:sldMk cId="3864958728" sldId="2147476612"/>
            <ac:picMk id="3" creationId="{F4F1B909-8EE1-CF10-3A14-66DF0D676ADD}"/>
          </ac:picMkLst>
        </pc:picChg>
        <pc:picChg chg="add mod">
          <ac:chgData name="Julia Cora" userId="dc3ba1f1-6f6a-4e08-badd-6a3236a32035" providerId="ADAL" clId="{830B4C11-3FD7-410A-8D2F-C4A04268FAA7}" dt="2024-09-26T10:53:01.277" v="10036" actId="1076"/>
          <ac:picMkLst>
            <pc:docMk/>
            <pc:sldMk cId="3864958728" sldId="2147476612"/>
            <ac:picMk id="6" creationId="{9CC011F4-A6F7-4AFA-18DB-D20A979ACC2E}"/>
          </ac:picMkLst>
        </pc:picChg>
        <pc:picChg chg="del mod">
          <ac:chgData name="Julia Cora" userId="dc3ba1f1-6f6a-4e08-badd-6a3236a32035" providerId="ADAL" clId="{830B4C11-3FD7-410A-8D2F-C4A04268FAA7}" dt="2024-09-26T10:52:55.336" v="10034" actId="478"/>
          <ac:picMkLst>
            <pc:docMk/>
            <pc:sldMk cId="3864958728" sldId="2147476612"/>
            <ac:picMk id="7" creationId="{63CFEDA3-21C8-A83B-6869-C96703DF3D5A}"/>
          </ac:picMkLst>
        </pc:picChg>
      </pc:sldChg>
      <pc:sldChg chg="addSp delSp modSp add del mod">
        <pc:chgData name="Julia Cora" userId="dc3ba1f1-6f6a-4e08-badd-6a3236a32035" providerId="ADAL" clId="{830B4C11-3FD7-410A-8D2F-C4A04268FAA7}" dt="2024-09-26T10:53:29.709" v="10045" actId="47"/>
        <pc:sldMkLst>
          <pc:docMk/>
          <pc:sldMk cId="1341199160" sldId="2147476613"/>
        </pc:sldMkLst>
        <pc:spChg chg="add del mod">
          <ac:chgData name="Julia Cora" userId="dc3ba1f1-6f6a-4e08-badd-6a3236a32035" providerId="ADAL" clId="{830B4C11-3FD7-410A-8D2F-C4A04268FAA7}" dt="2024-09-26T10:53:09.017" v="10037" actId="21"/>
          <ac:spMkLst>
            <pc:docMk/>
            <pc:sldMk cId="1341199160" sldId="2147476613"/>
            <ac:spMk id="3" creationId="{57ABB634-B0AA-DEB6-A4F7-BD3E10F5DB71}"/>
          </ac:spMkLst>
        </pc:spChg>
        <pc:spChg chg="add del mod">
          <ac:chgData name="Julia Cora" userId="dc3ba1f1-6f6a-4e08-badd-6a3236a32035" providerId="ADAL" clId="{830B4C11-3FD7-410A-8D2F-C4A04268FAA7}" dt="2024-09-26T10:53:28.936" v="10044"/>
          <ac:spMkLst>
            <pc:docMk/>
            <pc:sldMk cId="1341199160" sldId="2147476613"/>
            <ac:spMk id="4" creationId="{2FC4965B-22DE-F59B-A539-AD2E73523A03}"/>
          </ac:spMkLst>
        </pc:spChg>
        <pc:picChg chg="del">
          <ac:chgData name="Julia Cora" userId="dc3ba1f1-6f6a-4e08-badd-6a3236a32035" providerId="ADAL" clId="{830B4C11-3FD7-410A-8D2F-C4A04268FAA7}" dt="2024-09-24T15:03:18.712" v="5012" actId="478"/>
          <ac:picMkLst>
            <pc:docMk/>
            <pc:sldMk cId="1341199160" sldId="2147476613"/>
            <ac:picMk id="6" creationId="{9CC011F4-A6F7-4AFA-18DB-D20A979ACC2E}"/>
          </ac:picMkLst>
        </pc:picChg>
        <pc:picChg chg="del">
          <ac:chgData name="Julia Cora" userId="dc3ba1f1-6f6a-4e08-badd-6a3236a32035" providerId="ADAL" clId="{830B4C11-3FD7-410A-8D2F-C4A04268FAA7}" dt="2024-09-24T15:03:17.266" v="5011" actId="478"/>
          <ac:picMkLst>
            <pc:docMk/>
            <pc:sldMk cId="1341199160" sldId="2147476613"/>
            <ac:picMk id="7" creationId="{63CFEDA3-21C8-A83B-6869-C96703DF3D5A}"/>
          </ac:picMkLst>
        </pc:picChg>
      </pc:sldChg>
      <pc:sldChg chg="addSp modSp add mod ord">
        <pc:chgData name="Julia Cora" userId="dc3ba1f1-6f6a-4e08-badd-6a3236a32035" providerId="ADAL" clId="{830B4C11-3FD7-410A-8D2F-C4A04268FAA7}" dt="2024-09-26T16:35:52.211" v="10615" actId="113"/>
        <pc:sldMkLst>
          <pc:docMk/>
          <pc:sldMk cId="3724437764" sldId="2147476614"/>
        </pc:sldMkLst>
        <pc:spChg chg="mod">
          <ac:chgData name="Julia Cora" userId="dc3ba1f1-6f6a-4e08-badd-6a3236a32035" providerId="ADAL" clId="{830B4C11-3FD7-410A-8D2F-C4A04268FAA7}" dt="2024-09-26T16:35:52.211" v="10615" actId="113"/>
          <ac:spMkLst>
            <pc:docMk/>
            <pc:sldMk cId="3724437764" sldId="2147476614"/>
            <ac:spMk id="4" creationId="{7AAFC00D-F9CF-E192-BF69-6F67677A4024}"/>
          </ac:spMkLst>
        </pc:spChg>
        <pc:spChg chg="mod">
          <ac:chgData name="Julia Cora" userId="dc3ba1f1-6f6a-4e08-badd-6a3236a32035" providerId="ADAL" clId="{830B4C11-3FD7-410A-8D2F-C4A04268FAA7}" dt="2024-09-26T16:35:01.470" v="10610"/>
          <ac:spMkLst>
            <pc:docMk/>
            <pc:sldMk cId="3724437764" sldId="2147476614"/>
            <ac:spMk id="9" creationId="{D95D86D4-7979-1DC3-F3BD-6498F252D41B}"/>
          </ac:spMkLst>
        </pc:spChg>
        <pc:picChg chg="add mod">
          <ac:chgData name="Julia Cora" userId="dc3ba1f1-6f6a-4e08-badd-6a3236a32035" providerId="ADAL" clId="{830B4C11-3FD7-410A-8D2F-C4A04268FAA7}" dt="2024-09-24T15:33:24.776" v="6450" actId="1076"/>
          <ac:picMkLst>
            <pc:docMk/>
            <pc:sldMk cId="3724437764" sldId="2147476614"/>
            <ac:picMk id="3" creationId="{566B866B-AC16-D059-6D5C-7C1272A23990}"/>
          </ac:picMkLst>
        </pc:picChg>
      </pc:sldChg>
      <pc:sldChg chg="add del">
        <pc:chgData name="Julia Cora" userId="dc3ba1f1-6f6a-4e08-badd-6a3236a32035" providerId="ADAL" clId="{830B4C11-3FD7-410A-8D2F-C4A04268FAA7}" dt="2024-09-24T15:28:58.931" v="6369"/>
        <pc:sldMkLst>
          <pc:docMk/>
          <pc:sldMk cId="606490828" sldId="2147476615"/>
        </pc:sldMkLst>
      </pc:sldChg>
      <pc:sldChg chg="addSp delSp modSp add mod modNotesTx">
        <pc:chgData name="Julia Cora" userId="dc3ba1f1-6f6a-4e08-badd-6a3236a32035" providerId="ADAL" clId="{830B4C11-3FD7-410A-8D2F-C4A04268FAA7}" dt="2024-09-25T07:10:22.075" v="6748" actId="14100"/>
        <pc:sldMkLst>
          <pc:docMk/>
          <pc:sldMk cId="1373170843" sldId="2147476615"/>
        </pc:sldMkLst>
        <pc:spChg chg="add del mod">
          <ac:chgData name="Julia Cora" userId="dc3ba1f1-6f6a-4e08-badd-6a3236a32035" providerId="ADAL" clId="{830B4C11-3FD7-410A-8D2F-C4A04268FAA7}" dt="2024-09-25T07:10:02.303" v="6744" actId="478"/>
          <ac:spMkLst>
            <pc:docMk/>
            <pc:sldMk cId="1373170843" sldId="2147476615"/>
            <ac:spMk id="4" creationId="{E2B570FA-5E83-CA2F-1B3D-FF1FCB2395CF}"/>
          </ac:spMkLst>
        </pc:spChg>
        <pc:spChg chg="add mod">
          <ac:chgData name="Julia Cora" userId="dc3ba1f1-6f6a-4e08-badd-6a3236a32035" providerId="ADAL" clId="{830B4C11-3FD7-410A-8D2F-C4A04268FAA7}" dt="2024-09-25T07:10:11.106" v="6746" actId="1076"/>
          <ac:spMkLst>
            <pc:docMk/>
            <pc:sldMk cId="1373170843" sldId="2147476615"/>
            <ac:spMk id="5" creationId="{B827BBB1-ECEB-3338-B7D7-65CCDC170DCA}"/>
          </ac:spMkLst>
        </pc:spChg>
        <pc:spChg chg="del">
          <ac:chgData name="Julia Cora" userId="dc3ba1f1-6f6a-4e08-badd-6a3236a32035" providerId="ADAL" clId="{830B4C11-3FD7-410A-8D2F-C4A04268FAA7}" dt="2024-09-25T07:09:47.182" v="6740" actId="478"/>
          <ac:spMkLst>
            <pc:docMk/>
            <pc:sldMk cId="1373170843" sldId="2147476615"/>
            <ac:spMk id="6" creationId="{33B4DAF0-2E85-1ECD-91D8-A6099FC6D069}"/>
          </ac:spMkLst>
        </pc:spChg>
        <pc:spChg chg="mod">
          <ac:chgData name="Julia Cora" userId="dc3ba1f1-6f6a-4e08-badd-6a3236a32035" providerId="ADAL" clId="{830B4C11-3FD7-410A-8D2F-C4A04268FAA7}" dt="2024-09-25T07:09:44.620" v="6739" actId="20577"/>
          <ac:spMkLst>
            <pc:docMk/>
            <pc:sldMk cId="1373170843" sldId="2147476615"/>
            <ac:spMk id="9" creationId="{A67B92B9-E14B-8372-9FC4-258D45FC032B}"/>
          </ac:spMkLst>
        </pc:spChg>
        <pc:spChg chg="add mod">
          <ac:chgData name="Julia Cora" userId="dc3ba1f1-6f6a-4e08-badd-6a3236a32035" providerId="ADAL" clId="{830B4C11-3FD7-410A-8D2F-C4A04268FAA7}" dt="2024-09-25T07:10:22.075" v="6748" actId="14100"/>
          <ac:spMkLst>
            <pc:docMk/>
            <pc:sldMk cId="1373170843" sldId="2147476615"/>
            <ac:spMk id="10" creationId="{E581CB12-4097-D688-8BFF-903D5E08F3B0}"/>
          </ac:spMkLst>
        </pc:spChg>
        <pc:spChg chg="add mod">
          <ac:chgData name="Julia Cora" userId="dc3ba1f1-6f6a-4e08-badd-6a3236a32035" providerId="ADAL" clId="{830B4C11-3FD7-410A-8D2F-C4A04268FAA7}" dt="2024-09-25T07:09:58.836" v="6743"/>
          <ac:spMkLst>
            <pc:docMk/>
            <pc:sldMk cId="1373170843" sldId="2147476615"/>
            <ac:spMk id="11" creationId="{34256CBA-16C9-49D1-7BCD-27BC996ACEB2}"/>
          </ac:spMkLst>
        </pc:spChg>
        <pc:spChg chg="add mod">
          <ac:chgData name="Julia Cora" userId="dc3ba1f1-6f6a-4e08-badd-6a3236a32035" providerId="ADAL" clId="{830B4C11-3FD7-410A-8D2F-C4A04268FAA7}" dt="2024-09-25T07:09:58.836" v="6743"/>
          <ac:spMkLst>
            <pc:docMk/>
            <pc:sldMk cId="1373170843" sldId="2147476615"/>
            <ac:spMk id="13" creationId="{A4C455DF-03DD-22BC-6665-FE3E17222A36}"/>
          </ac:spMkLst>
        </pc:spChg>
        <pc:spChg chg="del">
          <ac:chgData name="Julia Cora" userId="dc3ba1f1-6f6a-4e08-badd-6a3236a32035" providerId="ADAL" clId="{830B4C11-3FD7-410A-8D2F-C4A04268FAA7}" dt="2024-09-25T07:09:49.608" v="6741" actId="478"/>
          <ac:spMkLst>
            <pc:docMk/>
            <pc:sldMk cId="1373170843" sldId="2147476615"/>
            <ac:spMk id="14" creationId="{0DB9676E-5278-8944-522A-2B48262400CC}"/>
          </ac:spMkLst>
        </pc:spChg>
        <pc:spChg chg="add del mod">
          <ac:chgData name="Julia Cora" userId="dc3ba1f1-6f6a-4e08-badd-6a3236a32035" providerId="ADAL" clId="{830B4C11-3FD7-410A-8D2F-C4A04268FAA7}" dt="2024-09-25T07:10:06.321" v="6745" actId="478"/>
          <ac:spMkLst>
            <pc:docMk/>
            <pc:sldMk cId="1373170843" sldId="2147476615"/>
            <ac:spMk id="15" creationId="{7B294B0D-0369-EFC4-D8C5-82D0DF671467}"/>
          </ac:spMkLst>
        </pc:spChg>
        <pc:picChg chg="add mod">
          <ac:chgData name="Julia Cora" userId="dc3ba1f1-6f6a-4e08-badd-6a3236a32035" providerId="ADAL" clId="{830B4C11-3FD7-410A-8D2F-C4A04268FAA7}" dt="2024-09-25T07:09:58.836" v="6743"/>
          <ac:picMkLst>
            <pc:docMk/>
            <pc:sldMk cId="1373170843" sldId="2147476615"/>
            <ac:picMk id="2" creationId="{BE373737-FEB9-76FC-CF96-D6973BCA3718}"/>
          </ac:picMkLst>
        </pc:picChg>
        <pc:picChg chg="del">
          <ac:chgData name="Julia Cora" userId="dc3ba1f1-6f6a-4e08-badd-6a3236a32035" providerId="ADAL" clId="{830B4C11-3FD7-410A-8D2F-C4A04268FAA7}" dt="2024-09-25T07:09:40.108" v="6721" actId="478"/>
          <ac:picMkLst>
            <pc:docMk/>
            <pc:sldMk cId="1373170843" sldId="2147476615"/>
            <ac:picMk id="7" creationId="{01C59916-AA32-DC90-BDB0-45DAEFA890B1}"/>
          </ac:picMkLst>
        </pc:picChg>
        <pc:picChg chg="del">
          <ac:chgData name="Julia Cora" userId="dc3ba1f1-6f6a-4e08-badd-6a3236a32035" providerId="ADAL" clId="{830B4C11-3FD7-410A-8D2F-C4A04268FAA7}" dt="2024-09-25T07:09:49.608" v="6741" actId="478"/>
          <ac:picMkLst>
            <pc:docMk/>
            <pc:sldMk cId="1373170843" sldId="2147476615"/>
            <ac:picMk id="12" creationId="{C883405E-37A5-611A-113A-BAC8DCA08D6B}"/>
          </ac:picMkLst>
        </pc:picChg>
        <pc:cxnChg chg="add mod">
          <ac:chgData name="Julia Cora" userId="dc3ba1f1-6f6a-4e08-badd-6a3236a32035" providerId="ADAL" clId="{830B4C11-3FD7-410A-8D2F-C4A04268FAA7}" dt="2024-09-25T07:09:58.836" v="6743"/>
          <ac:cxnSpMkLst>
            <pc:docMk/>
            <pc:sldMk cId="1373170843" sldId="2147476615"/>
            <ac:cxnSpMk id="8" creationId="{1D07E768-8036-A987-5297-9F38651B2747}"/>
          </ac:cxnSpMkLst>
        </pc:cxnChg>
      </pc:sldChg>
      <pc:sldChg chg="addSp delSp modSp add mod">
        <pc:chgData name="Julia Cora" userId="dc3ba1f1-6f6a-4e08-badd-6a3236a32035" providerId="ADAL" clId="{830B4C11-3FD7-410A-8D2F-C4A04268FAA7}" dt="2024-09-27T08:01:07.948" v="10981" actId="114"/>
        <pc:sldMkLst>
          <pc:docMk/>
          <pc:sldMk cId="2110345169" sldId="2147476616"/>
        </pc:sldMkLst>
        <pc:spChg chg="add mod">
          <ac:chgData name="Julia Cora" userId="dc3ba1f1-6f6a-4e08-badd-6a3236a32035" providerId="ADAL" clId="{830B4C11-3FD7-410A-8D2F-C4A04268FAA7}" dt="2024-09-25T07:53:53.539" v="6870"/>
          <ac:spMkLst>
            <pc:docMk/>
            <pc:sldMk cId="2110345169" sldId="2147476616"/>
            <ac:spMk id="2" creationId="{F6802F34-66F4-DB8E-7D70-4D4E5A6EA74E}"/>
          </ac:spMkLst>
        </pc:spChg>
        <pc:spChg chg="del">
          <ac:chgData name="Julia Cora" userId="dc3ba1f1-6f6a-4e08-badd-6a3236a32035" providerId="ADAL" clId="{830B4C11-3FD7-410A-8D2F-C4A04268FAA7}" dt="2024-09-25T07:53:47.451" v="6869" actId="478"/>
          <ac:spMkLst>
            <pc:docMk/>
            <pc:sldMk cId="2110345169" sldId="2147476616"/>
            <ac:spMk id="3" creationId="{4431CEA3-0937-5D74-BE9A-34F76BE00B31}"/>
          </ac:spMkLst>
        </pc:spChg>
        <pc:spChg chg="add mod">
          <ac:chgData name="Julia Cora" userId="dc3ba1f1-6f6a-4e08-badd-6a3236a32035" providerId="ADAL" clId="{830B4C11-3FD7-410A-8D2F-C4A04268FAA7}" dt="2024-09-25T07:53:55.267" v="6871"/>
          <ac:spMkLst>
            <pc:docMk/>
            <pc:sldMk cId="2110345169" sldId="2147476616"/>
            <ac:spMk id="4" creationId="{DF9BE48A-4AD8-9C9A-ACC9-59F1C98A7F1E}"/>
          </ac:spMkLst>
        </pc:spChg>
        <pc:spChg chg="add mod">
          <ac:chgData name="Julia Cora" userId="dc3ba1f1-6f6a-4e08-badd-6a3236a32035" providerId="ADAL" clId="{830B4C11-3FD7-410A-8D2F-C4A04268FAA7}" dt="2024-09-25T07:53:53.539" v="6870"/>
          <ac:spMkLst>
            <pc:docMk/>
            <pc:sldMk cId="2110345169" sldId="2147476616"/>
            <ac:spMk id="5" creationId="{78B6E8BE-4CBC-3C74-1208-672C20C23024}"/>
          </ac:spMkLst>
        </pc:spChg>
        <pc:spChg chg="del">
          <ac:chgData name="Julia Cora" userId="dc3ba1f1-6f6a-4e08-badd-6a3236a32035" providerId="ADAL" clId="{830B4C11-3FD7-410A-8D2F-C4A04268FAA7}" dt="2024-09-25T07:53:47.451" v="6869" actId="478"/>
          <ac:spMkLst>
            <pc:docMk/>
            <pc:sldMk cId="2110345169" sldId="2147476616"/>
            <ac:spMk id="6" creationId="{33B4DAF0-2E85-1ECD-91D8-A6099FC6D069}"/>
          </ac:spMkLst>
        </pc:spChg>
        <pc:spChg chg="mod">
          <ac:chgData name="Julia Cora" userId="dc3ba1f1-6f6a-4e08-badd-6a3236a32035" providerId="ADAL" clId="{830B4C11-3FD7-410A-8D2F-C4A04268FAA7}" dt="2024-09-25T07:53:43.043" v="6868" actId="20577"/>
          <ac:spMkLst>
            <pc:docMk/>
            <pc:sldMk cId="2110345169" sldId="2147476616"/>
            <ac:spMk id="9" creationId="{A67B92B9-E14B-8372-9FC4-258D45FC032B}"/>
          </ac:spMkLst>
        </pc:spChg>
        <pc:spChg chg="add mod">
          <ac:chgData name="Julia Cora" userId="dc3ba1f1-6f6a-4e08-badd-6a3236a32035" providerId="ADAL" clId="{830B4C11-3FD7-410A-8D2F-C4A04268FAA7}" dt="2024-09-25T07:53:53.539" v="6870"/>
          <ac:spMkLst>
            <pc:docMk/>
            <pc:sldMk cId="2110345169" sldId="2147476616"/>
            <ac:spMk id="11" creationId="{E1493E2F-242F-B73E-80F7-B0A28B78FFFD}"/>
          </ac:spMkLst>
        </pc:spChg>
        <pc:spChg chg="add mod">
          <ac:chgData name="Julia Cora" userId="dc3ba1f1-6f6a-4e08-badd-6a3236a32035" providerId="ADAL" clId="{830B4C11-3FD7-410A-8D2F-C4A04268FAA7}" dt="2024-09-25T07:53:53.539" v="6870"/>
          <ac:spMkLst>
            <pc:docMk/>
            <pc:sldMk cId="2110345169" sldId="2147476616"/>
            <ac:spMk id="13" creationId="{71B9FA6B-B5B7-D6D0-78E3-6AB7759F102D}"/>
          </ac:spMkLst>
        </pc:spChg>
        <pc:spChg chg="del">
          <ac:chgData name="Julia Cora" userId="dc3ba1f1-6f6a-4e08-badd-6a3236a32035" providerId="ADAL" clId="{830B4C11-3FD7-410A-8D2F-C4A04268FAA7}" dt="2024-09-25T07:53:47.451" v="6869" actId="478"/>
          <ac:spMkLst>
            <pc:docMk/>
            <pc:sldMk cId="2110345169" sldId="2147476616"/>
            <ac:spMk id="14" creationId="{0DB9676E-5278-8944-522A-2B48262400CC}"/>
          </ac:spMkLst>
        </pc:spChg>
        <pc:spChg chg="add mod">
          <ac:chgData name="Julia Cora" userId="dc3ba1f1-6f6a-4e08-badd-6a3236a32035" providerId="ADAL" clId="{830B4C11-3FD7-410A-8D2F-C4A04268FAA7}" dt="2024-09-25T07:55:05.622" v="6961" actId="1036"/>
          <ac:spMkLst>
            <pc:docMk/>
            <pc:sldMk cId="2110345169" sldId="2147476616"/>
            <ac:spMk id="16" creationId="{9671A45A-4560-C0CC-DCBB-DF1AB39E82AF}"/>
          </ac:spMkLst>
        </pc:spChg>
        <pc:spChg chg="add mod">
          <ac:chgData name="Julia Cora" userId="dc3ba1f1-6f6a-4e08-badd-6a3236a32035" providerId="ADAL" clId="{830B4C11-3FD7-410A-8D2F-C4A04268FAA7}" dt="2024-09-25T15:55:16.639" v="9636" actId="14100"/>
          <ac:spMkLst>
            <pc:docMk/>
            <pc:sldMk cId="2110345169" sldId="2147476616"/>
            <ac:spMk id="17" creationId="{51E53A72-A83D-0866-2FBD-BE100F75D7CB}"/>
          </ac:spMkLst>
        </pc:spChg>
        <pc:spChg chg="add mod">
          <ac:chgData name="Julia Cora" userId="dc3ba1f1-6f6a-4e08-badd-6a3236a32035" providerId="ADAL" clId="{830B4C11-3FD7-410A-8D2F-C4A04268FAA7}" dt="2024-09-27T08:01:07.948" v="10981" actId="114"/>
          <ac:spMkLst>
            <pc:docMk/>
            <pc:sldMk cId="2110345169" sldId="2147476616"/>
            <ac:spMk id="18" creationId="{DB7BC9BA-1051-9BEE-0FAD-FFBCE579D5F1}"/>
          </ac:spMkLst>
        </pc:spChg>
        <pc:spChg chg="add mod">
          <ac:chgData name="Julia Cora" userId="dc3ba1f1-6f6a-4e08-badd-6a3236a32035" providerId="ADAL" clId="{830B4C11-3FD7-410A-8D2F-C4A04268FAA7}" dt="2024-09-25T15:55:21.568" v="9639" actId="122"/>
          <ac:spMkLst>
            <pc:docMk/>
            <pc:sldMk cId="2110345169" sldId="2147476616"/>
            <ac:spMk id="21" creationId="{A60F99B5-347F-DB37-1555-640A04F3A646}"/>
          </ac:spMkLst>
        </pc:spChg>
        <pc:spChg chg="add mod">
          <ac:chgData name="Julia Cora" userId="dc3ba1f1-6f6a-4e08-badd-6a3236a32035" providerId="ADAL" clId="{830B4C11-3FD7-410A-8D2F-C4A04268FAA7}" dt="2024-09-25T15:55:19.893" v="9638" actId="122"/>
          <ac:spMkLst>
            <pc:docMk/>
            <pc:sldMk cId="2110345169" sldId="2147476616"/>
            <ac:spMk id="22" creationId="{65AAB8B6-2B3E-CC0C-4FD2-8CE696851E82}"/>
          </ac:spMkLst>
        </pc:spChg>
        <pc:picChg chg="del">
          <ac:chgData name="Julia Cora" userId="dc3ba1f1-6f6a-4e08-badd-6a3236a32035" providerId="ADAL" clId="{830B4C11-3FD7-410A-8D2F-C4A04268FAA7}" dt="2024-09-25T07:53:47.451" v="6869" actId="478"/>
          <ac:picMkLst>
            <pc:docMk/>
            <pc:sldMk cId="2110345169" sldId="2147476616"/>
            <ac:picMk id="7" creationId="{01C59916-AA32-DC90-BDB0-45DAEFA890B1}"/>
          </ac:picMkLst>
        </pc:picChg>
        <pc:picChg chg="add mod">
          <ac:chgData name="Julia Cora" userId="dc3ba1f1-6f6a-4e08-badd-6a3236a32035" providerId="ADAL" clId="{830B4C11-3FD7-410A-8D2F-C4A04268FAA7}" dt="2024-09-25T07:53:53.539" v="6870"/>
          <ac:picMkLst>
            <pc:docMk/>
            <pc:sldMk cId="2110345169" sldId="2147476616"/>
            <ac:picMk id="8" creationId="{E3EB818A-E212-CBCA-2396-E15285156342}"/>
          </ac:picMkLst>
        </pc:picChg>
        <pc:picChg chg="add mod">
          <ac:chgData name="Julia Cora" userId="dc3ba1f1-6f6a-4e08-badd-6a3236a32035" providerId="ADAL" clId="{830B4C11-3FD7-410A-8D2F-C4A04268FAA7}" dt="2024-09-25T07:53:53.539" v="6870"/>
          <ac:picMkLst>
            <pc:docMk/>
            <pc:sldMk cId="2110345169" sldId="2147476616"/>
            <ac:picMk id="10" creationId="{89D95E33-CAA8-AA06-C66D-238A8B318B11}"/>
          </ac:picMkLst>
        </pc:picChg>
        <pc:picChg chg="del">
          <ac:chgData name="Julia Cora" userId="dc3ba1f1-6f6a-4e08-badd-6a3236a32035" providerId="ADAL" clId="{830B4C11-3FD7-410A-8D2F-C4A04268FAA7}" dt="2024-09-25T07:53:47.451" v="6869" actId="478"/>
          <ac:picMkLst>
            <pc:docMk/>
            <pc:sldMk cId="2110345169" sldId="2147476616"/>
            <ac:picMk id="12" creationId="{C883405E-37A5-611A-113A-BAC8DCA08D6B}"/>
          </ac:picMkLst>
        </pc:picChg>
        <pc:picChg chg="add mod">
          <ac:chgData name="Julia Cora" userId="dc3ba1f1-6f6a-4e08-badd-6a3236a32035" providerId="ADAL" clId="{830B4C11-3FD7-410A-8D2F-C4A04268FAA7}" dt="2024-09-25T07:53:53.539" v="6870"/>
          <ac:picMkLst>
            <pc:docMk/>
            <pc:sldMk cId="2110345169" sldId="2147476616"/>
            <ac:picMk id="15" creationId="{8BC0D06E-D57A-BA29-1DC1-E093AC9EE02A}"/>
          </ac:picMkLst>
        </pc:picChg>
        <pc:picChg chg="add mod">
          <ac:chgData name="Julia Cora" userId="dc3ba1f1-6f6a-4e08-badd-6a3236a32035" providerId="ADAL" clId="{830B4C11-3FD7-410A-8D2F-C4A04268FAA7}" dt="2024-09-25T07:54:51.038" v="6881" actId="1076"/>
          <ac:picMkLst>
            <pc:docMk/>
            <pc:sldMk cId="2110345169" sldId="2147476616"/>
            <ac:picMk id="19" creationId="{BFDB1976-272C-B1C5-BA94-946BFD4D1216}"/>
          </ac:picMkLst>
        </pc:picChg>
        <pc:picChg chg="add mod">
          <ac:chgData name="Julia Cora" userId="dc3ba1f1-6f6a-4e08-badd-6a3236a32035" providerId="ADAL" clId="{830B4C11-3FD7-410A-8D2F-C4A04268FAA7}" dt="2024-09-25T07:54:51.038" v="6881" actId="1076"/>
          <ac:picMkLst>
            <pc:docMk/>
            <pc:sldMk cId="2110345169" sldId="2147476616"/>
            <ac:picMk id="20" creationId="{ABE45C6A-4788-76F0-F65D-929A7BA5F677}"/>
          </ac:picMkLst>
        </pc:picChg>
        <pc:picChg chg="add mod">
          <ac:chgData name="Julia Cora" userId="dc3ba1f1-6f6a-4e08-badd-6a3236a32035" providerId="ADAL" clId="{830B4C11-3FD7-410A-8D2F-C4A04268FAA7}" dt="2024-09-25T07:54:58.442" v="6943" actId="1037"/>
          <ac:picMkLst>
            <pc:docMk/>
            <pc:sldMk cId="2110345169" sldId="2147476616"/>
            <ac:picMk id="23" creationId="{FD70183D-05E4-CB43-6745-B845664F4D52}"/>
          </ac:picMkLst>
        </pc:picChg>
      </pc:sldChg>
      <pc:sldChg chg="addSp delSp modSp add mod ord modNotesTx">
        <pc:chgData name="Julia Cora" userId="dc3ba1f1-6f6a-4e08-badd-6a3236a32035" providerId="ADAL" clId="{830B4C11-3FD7-410A-8D2F-C4A04268FAA7}" dt="2024-09-27T08:41:01.261" v="11568" actId="114"/>
        <pc:sldMkLst>
          <pc:docMk/>
          <pc:sldMk cId="4117516985" sldId="2147476617"/>
        </pc:sldMkLst>
        <pc:spChg chg="mod">
          <ac:chgData name="Julia Cora" userId="dc3ba1f1-6f6a-4e08-badd-6a3236a32035" providerId="ADAL" clId="{830B4C11-3FD7-410A-8D2F-C4A04268FAA7}" dt="2024-09-26T16:21:29.089" v="10431" actId="20577"/>
          <ac:spMkLst>
            <pc:docMk/>
            <pc:sldMk cId="4117516985" sldId="2147476617"/>
            <ac:spMk id="4" creationId="{7AAFC00D-F9CF-E192-BF69-6F67677A4024}"/>
          </ac:spMkLst>
        </pc:spChg>
        <pc:spChg chg="add del mod">
          <ac:chgData name="Julia Cora" userId="dc3ba1f1-6f6a-4e08-badd-6a3236a32035" providerId="ADAL" clId="{830B4C11-3FD7-410A-8D2F-C4A04268FAA7}" dt="2024-09-26T10:56:49.924" v="10122" actId="478"/>
          <ac:spMkLst>
            <pc:docMk/>
            <pc:sldMk cId="4117516985" sldId="2147476617"/>
            <ac:spMk id="6" creationId="{8C837F32-EE8C-A230-9C18-4E468E4FC544}"/>
          </ac:spMkLst>
        </pc:spChg>
        <pc:spChg chg="add mod">
          <ac:chgData name="Julia Cora" userId="dc3ba1f1-6f6a-4e08-badd-6a3236a32035" providerId="ADAL" clId="{830B4C11-3FD7-410A-8D2F-C4A04268FAA7}" dt="2024-09-26T10:56:04.339" v="10115"/>
          <ac:spMkLst>
            <pc:docMk/>
            <pc:sldMk cId="4117516985" sldId="2147476617"/>
            <ac:spMk id="7" creationId="{B58687B3-1D92-8281-D1D4-E689A4CA070B}"/>
          </ac:spMkLst>
        </pc:spChg>
        <pc:spChg chg="add mod">
          <ac:chgData name="Julia Cora" userId="dc3ba1f1-6f6a-4e08-badd-6a3236a32035" providerId="ADAL" clId="{830B4C11-3FD7-410A-8D2F-C4A04268FAA7}" dt="2024-09-26T10:56:04.339" v="10115"/>
          <ac:spMkLst>
            <pc:docMk/>
            <pc:sldMk cId="4117516985" sldId="2147476617"/>
            <ac:spMk id="8" creationId="{01D4245A-AF00-9014-6F8A-720DA8BC19F2}"/>
          </ac:spMkLst>
        </pc:spChg>
        <pc:spChg chg="mod">
          <ac:chgData name="Julia Cora" userId="dc3ba1f1-6f6a-4e08-badd-6a3236a32035" providerId="ADAL" clId="{830B4C11-3FD7-410A-8D2F-C4A04268FAA7}" dt="2024-09-27T08:41:01.261" v="11568" actId="114"/>
          <ac:spMkLst>
            <pc:docMk/>
            <pc:sldMk cId="4117516985" sldId="2147476617"/>
            <ac:spMk id="9" creationId="{D95D86D4-7979-1DC3-F3BD-6498F252D41B}"/>
          </ac:spMkLst>
        </pc:spChg>
        <pc:spChg chg="add del mod">
          <ac:chgData name="Julia Cora" userId="dc3ba1f1-6f6a-4e08-badd-6a3236a32035" providerId="ADAL" clId="{830B4C11-3FD7-410A-8D2F-C4A04268FAA7}" dt="2024-09-26T10:56:51.210" v="10123" actId="478"/>
          <ac:spMkLst>
            <pc:docMk/>
            <pc:sldMk cId="4117516985" sldId="2147476617"/>
            <ac:spMk id="10" creationId="{CA0C18AD-BB5F-22B4-532A-42C19E704DA9}"/>
          </ac:spMkLst>
        </pc:spChg>
        <pc:picChg chg="add del mod">
          <ac:chgData name="Julia Cora" userId="dc3ba1f1-6f6a-4e08-badd-6a3236a32035" providerId="ADAL" clId="{830B4C11-3FD7-410A-8D2F-C4A04268FAA7}" dt="2024-09-26T10:56:52.125" v="10125" actId="478"/>
          <ac:picMkLst>
            <pc:docMk/>
            <pc:sldMk cId="4117516985" sldId="2147476617"/>
            <ac:picMk id="3" creationId="{AF59A124-1AFF-2CDF-0BBA-5D1197437850}"/>
          </ac:picMkLst>
        </pc:picChg>
        <pc:picChg chg="add del mod">
          <ac:chgData name="Julia Cora" userId="dc3ba1f1-6f6a-4e08-badd-6a3236a32035" providerId="ADAL" clId="{830B4C11-3FD7-410A-8D2F-C4A04268FAA7}" dt="2024-09-26T10:56:51.784" v="10124" actId="478"/>
          <ac:picMkLst>
            <pc:docMk/>
            <pc:sldMk cId="4117516985" sldId="2147476617"/>
            <ac:picMk id="5" creationId="{90468381-D242-D9C9-CDA5-EBF3C05CBE6D}"/>
          </ac:picMkLst>
        </pc:picChg>
        <pc:picChg chg="add mod">
          <ac:chgData name="Julia Cora" userId="dc3ba1f1-6f6a-4e08-badd-6a3236a32035" providerId="ADAL" clId="{830B4C11-3FD7-410A-8D2F-C4A04268FAA7}" dt="2024-09-26T16:17:09.692" v="10282" actId="1076"/>
          <ac:picMkLst>
            <pc:docMk/>
            <pc:sldMk cId="4117516985" sldId="2147476617"/>
            <ac:picMk id="12" creationId="{09F6F27C-9840-F8C0-44D6-D838FED8094A}"/>
          </ac:picMkLst>
        </pc:picChg>
      </pc:sldChg>
      <pc:sldChg chg="addSp delSp modSp add mod ord">
        <pc:chgData name="Julia Cora" userId="dc3ba1f1-6f6a-4e08-badd-6a3236a32035" providerId="ADAL" clId="{830B4C11-3FD7-410A-8D2F-C4A04268FAA7}" dt="2024-09-26T16:26:37.496" v="10507"/>
        <pc:sldMkLst>
          <pc:docMk/>
          <pc:sldMk cId="2282397410" sldId="2147476618"/>
        </pc:sldMkLst>
        <pc:spChg chg="del mod">
          <ac:chgData name="Julia Cora" userId="dc3ba1f1-6f6a-4e08-badd-6a3236a32035" providerId="ADAL" clId="{830B4C11-3FD7-410A-8D2F-C4A04268FAA7}" dt="2024-09-25T15:22:22.816" v="8443" actId="478"/>
          <ac:spMkLst>
            <pc:docMk/>
            <pc:sldMk cId="2282397410" sldId="2147476618"/>
            <ac:spMk id="4" creationId="{7AAFC00D-F9CF-E192-BF69-6F67677A4024}"/>
          </ac:spMkLst>
        </pc:spChg>
        <pc:spChg chg="mod">
          <ac:chgData name="Julia Cora" userId="dc3ba1f1-6f6a-4e08-badd-6a3236a32035" providerId="ADAL" clId="{830B4C11-3FD7-410A-8D2F-C4A04268FAA7}" dt="2024-09-25T15:19:12.014" v="8338" actId="20577"/>
          <ac:spMkLst>
            <pc:docMk/>
            <pc:sldMk cId="2282397410" sldId="2147476618"/>
            <ac:spMk id="9" creationId="{D95D86D4-7979-1DC3-F3BD-6498F252D41B}"/>
          </ac:spMkLst>
        </pc:spChg>
        <pc:picChg chg="add del mod">
          <ac:chgData name="Julia Cora" userId="dc3ba1f1-6f6a-4e08-badd-6a3236a32035" providerId="ADAL" clId="{830B4C11-3FD7-410A-8D2F-C4A04268FAA7}" dt="2024-09-25T15:22:19.516" v="8440" actId="478"/>
          <ac:picMkLst>
            <pc:docMk/>
            <pc:sldMk cId="2282397410" sldId="2147476618"/>
            <ac:picMk id="3" creationId="{3DCFC73F-09EC-F162-1F37-00AF4D9DE9C2}"/>
          </ac:picMkLst>
        </pc:picChg>
        <pc:picChg chg="del mod">
          <ac:chgData name="Julia Cora" userId="dc3ba1f1-6f6a-4e08-badd-6a3236a32035" providerId="ADAL" clId="{830B4C11-3FD7-410A-8D2F-C4A04268FAA7}" dt="2024-09-25T15:22:18.903" v="8439" actId="478"/>
          <ac:picMkLst>
            <pc:docMk/>
            <pc:sldMk cId="2282397410" sldId="2147476618"/>
            <ac:picMk id="5" creationId="{032B82DA-89E2-221C-A5BA-BC8BDA96CF72}"/>
          </ac:picMkLst>
        </pc:picChg>
        <pc:picChg chg="add mod">
          <ac:chgData name="Julia Cora" userId="dc3ba1f1-6f6a-4e08-badd-6a3236a32035" providerId="ADAL" clId="{830B4C11-3FD7-410A-8D2F-C4A04268FAA7}" dt="2024-09-25T15:22:28.470" v="8446" actId="1076"/>
          <ac:picMkLst>
            <pc:docMk/>
            <pc:sldMk cId="2282397410" sldId="2147476618"/>
            <ac:picMk id="7" creationId="{205886CD-6955-8A03-F3B0-C0256C271C3F}"/>
          </ac:picMkLst>
        </pc:picChg>
      </pc:sldChg>
      <pc:sldChg chg="delSp modSp add mod ord">
        <pc:chgData name="Julia Cora" userId="dc3ba1f1-6f6a-4e08-badd-6a3236a32035" providerId="ADAL" clId="{830B4C11-3FD7-410A-8D2F-C4A04268FAA7}" dt="2024-09-26T16:26:37.496" v="10507"/>
        <pc:sldMkLst>
          <pc:docMk/>
          <pc:sldMk cId="135141250" sldId="2147476619"/>
        </pc:sldMkLst>
        <pc:picChg chg="mod">
          <ac:chgData name="Julia Cora" userId="dc3ba1f1-6f6a-4e08-badd-6a3236a32035" providerId="ADAL" clId="{830B4C11-3FD7-410A-8D2F-C4A04268FAA7}" dt="2024-09-26T16:24:58.040" v="10495" actId="1036"/>
          <ac:picMkLst>
            <pc:docMk/>
            <pc:sldMk cId="135141250" sldId="2147476619"/>
            <ac:picMk id="5" creationId="{032B82DA-89E2-221C-A5BA-BC8BDA96CF72}"/>
          </ac:picMkLst>
        </pc:picChg>
        <pc:picChg chg="del">
          <ac:chgData name="Julia Cora" userId="dc3ba1f1-6f6a-4e08-badd-6a3236a32035" providerId="ADAL" clId="{830B4C11-3FD7-410A-8D2F-C4A04268FAA7}" dt="2024-09-25T15:22:15.290" v="8436" actId="478"/>
          <ac:picMkLst>
            <pc:docMk/>
            <pc:sldMk cId="135141250" sldId="2147476619"/>
            <ac:picMk id="7" creationId="{205886CD-6955-8A03-F3B0-C0256C271C3F}"/>
          </ac:picMkLst>
        </pc:picChg>
      </pc:sldChg>
      <pc:sldChg chg="delSp modSp add mod">
        <pc:chgData name="Julia Cora" userId="dc3ba1f1-6f6a-4e08-badd-6a3236a32035" providerId="ADAL" clId="{830B4C11-3FD7-410A-8D2F-C4A04268FAA7}" dt="2024-09-27T08:56:33.321" v="11853" actId="5793"/>
        <pc:sldMkLst>
          <pc:docMk/>
          <pc:sldMk cId="4026728014" sldId="2147476620"/>
        </pc:sldMkLst>
        <pc:spChg chg="mod">
          <ac:chgData name="Julia Cora" userId="dc3ba1f1-6f6a-4e08-badd-6a3236a32035" providerId="ADAL" clId="{830B4C11-3FD7-410A-8D2F-C4A04268FAA7}" dt="2024-09-27T08:56:33.321" v="11853" actId="5793"/>
          <ac:spMkLst>
            <pc:docMk/>
            <pc:sldMk cId="4026728014" sldId="2147476620"/>
            <ac:spMk id="4" creationId="{7AAFC00D-F9CF-E192-BF69-6F67677A4024}"/>
          </ac:spMkLst>
        </pc:spChg>
        <pc:spChg chg="del mod">
          <ac:chgData name="Julia Cora" userId="dc3ba1f1-6f6a-4e08-badd-6a3236a32035" providerId="ADAL" clId="{830B4C11-3FD7-410A-8D2F-C4A04268FAA7}" dt="2024-09-26T16:21:53.892" v="10449"/>
          <ac:spMkLst>
            <pc:docMk/>
            <pc:sldMk cId="4026728014" sldId="2147476620"/>
            <ac:spMk id="6" creationId="{8C837F32-EE8C-A230-9C18-4E468E4FC544}"/>
          </ac:spMkLst>
        </pc:spChg>
        <pc:spChg chg="mod">
          <ac:chgData name="Julia Cora" userId="dc3ba1f1-6f6a-4e08-badd-6a3236a32035" providerId="ADAL" clId="{830B4C11-3FD7-410A-8D2F-C4A04268FAA7}" dt="2024-09-26T16:21:41.116" v="10438" actId="20577"/>
          <ac:spMkLst>
            <pc:docMk/>
            <pc:sldMk cId="4026728014" sldId="2147476620"/>
            <ac:spMk id="9" creationId="{D95D86D4-7979-1DC3-F3BD-6498F252D41B}"/>
          </ac:spMkLst>
        </pc:spChg>
        <pc:spChg chg="del">
          <ac:chgData name="Julia Cora" userId="dc3ba1f1-6f6a-4e08-badd-6a3236a32035" providerId="ADAL" clId="{830B4C11-3FD7-410A-8D2F-C4A04268FAA7}" dt="2024-09-26T16:21:37.463" v="10432" actId="478"/>
          <ac:spMkLst>
            <pc:docMk/>
            <pc:sldMk cId="4026728014" sldId="2147476620"/>
            <ac:spMk id="10" creationId="{CA0C18AD-BB5F-22B4-532A-42C19E704DA9}"/>
          </ac:spMkLst>
        </pc:spChg>
        <pc:picChg chg="mod">
          <ac:chgData name="Julia Cora" userId="dc3ba1f1-6f6a-4e08-badd-6a3236a32035" providerId="ADAL" clId="{830B4C11-3FD7-410A-8D2F-C4A04268FAA7}" dt="2024-09-26T16:21:49.792" v="10445" actId="1076"/>
          <ac:picMkLst>
            <pc:docMk/>
            <pc:sldMk cId="4026728014" sldId="2147476620"/>
            <ac:picMk id="3" creationId="{AF59A124-1AFF-2CDF-0BBA-5D1197437850}"/>
          </ac:picMkLst>
        </pc:picChg>
        <pc:picChg chg="mod">
          <ac:chgData name="Julia Cora" userId="dc3ba1f1-6f6a-4e08-badd-6a3236a32035" providerId="ADAL" clId="{830B4C11-3FD7-410A-8D2F-C4A04268FAA7}" dt="2024-09-27T08:56:29.902" v="11845" actId="1076"/>
          <ac:picMkLst>
            <pc:docMk/>
            <pc:sldMk cId="4026728014" sldId="2147476620"/>
            <ac:picMk id="5" creationId="{90468381-D242-D9C9-CDA5-EBF3C05CBE6D}"/>
          </ac:picMkLst>
        </pc:picChg>
      </pc:sldChg>
      <pc:sldChg chg="add del">
        <pc:chgData name="Julia Cora" userId="dc3ba1f1-6f6a-4e08-badd-6a3236a32035" providerId="ADAL" clId="{830B4C11-3FD7-410A-8D2F-C4A04268FAA7}" dt="2024-09-26T16:38:31.060" v="10703" actId="47"/>
        <pc:sldMkLst>
          <pc:docMk/>
          <pc:sldMk cId="273945709" sldId="2147476621"/>
        </pc:sldMkLst>
      </pc:sldChg>
      <pc:sldChg chg="add del">
        <pc:chgData name="Julia Cora" userId="dc3ba1f1-6f6a-4e08-badd-6a3236a32035" providerId="ADAL" clId="{830B4C11-3FD7-410A-8D2F-C4A04268FAA7}" dt="2024-09-26T16:26:48.323" v="10509"/>
        <pc:sldMkLst>
          <pc:docMk/>
          <pc:sldMk cId="1644047196" sldId="2147476621"/>
        </pc:sldMkLst>
      </pc:sldChg>
      <pc:sldChg chg="modSp add mod ord">
        <pc:chgData name="Julia Cora" userId="dc3ba1f1-6f6a-4e08-badd-6a3236a32035" providerId="ADAL" clId="{830B4C11-3FD7-410A-8D2F-C4A04268FAA7}" dt="2024-09-27T08:38:32.801" v="11351" actId="113"/>
        <pc:sldMkLst>
          <pc:docMk/>
          <pc:sldMk cId="1903647296" sldId="2147476622"/>
        </pc:sldMkLst>
        <pc:spChg chg="mod">
          <ac:chgData name="Julia Cora" userId="dc3ba1f1-6f6a-4e08-badd-6a3236a32035" providerId="ADAL" clId="{830B4C11-3FD7-410A-8D2F-C4A04268FAA7}" dt="2024-09-27T08:38:32.801" v="11351" actId="113"/>
          <ac:spMkLst>
            <pc:docMk/>
            <pc:sldMk cId="1903647296" sldId="2147476622"/>
            <ac:spMk id="4" creationId="{7AAFC00D-F9CF-E192-BF69-6F67677A4024}"/>
          </ac:spMkLst>
        </pc:spChg>
      </pc:sldChg>
      <pc:sldChg chg="delSp modSp add mod">
        <pc:chgData name="Julia Cora" userId="dc3ba1f1-6f6a-4e08-badd-6a3236a32035" providerId="ADAL" clId="{830B4C11-3FD7-410A-8D2F-C4A04268FAA7}" dt="2024-09-27T08:16:32.180" v="11283" actId="1076"/>
        <pc:sldMkLst>
          <pc:docMk/>
          <pc:sldMk cId="3719966921" sldId="2147476623"/>
        </pc:sldMkLst>
        <pc:spChg chg="del">
          <ac:chgData name="Julia Cora" userId="dc3ba1f1-6f6a-4e08-badd-6a3236a32035" providerId="ADAL" clId="{830B4C11-3FD7-410A-8D2F-C4A04268FAA7}" dt="2024-09-27T08:11:35.755" v="11086" actId="478"/>
          <ac:spMkLst>
            <pc:docMk/>
            <pc:sldMk cId="3719966921" sldId="2147476623"/>
            <ac:spMk id="4" creationId="{7AAFC00D-F9CF-E192-BF69-6F67677A4024}"/>
          </ac:spMkLst>
        </pc:spChg>
        <pc:spChg chg="mod">
          <ac:chgData name="Julia Cora" userId="dc3ba1f1-6f6a-4e08-badd-6a3236a32035" providerId="ADAL" clId="{830B4C11-3FD7-410A-8D2F-C4A04268FAA7}" dt="2024-09-27T08:14:38.321" v="11190" actId="20577"/>
          <ac:spMkLst>
            <pc:docMk/>
            <pc:sldMk cId="3719966921" sldId="2147476623"/>
            <ac:spMk id="8" creationId="{F83F7F2D-9FF7-29E4-6742-D01288AD0FFE}"/>
          </ac:spMkLst>
        </pc:spChg>
        <pc:spChg chg="mod">
          <ac:chgData name="Julia Cora" userId="dc3ba1f1-6f6a-4e08-badd-6a3236a32035" providerId="ADAL" clId="{830B4C11-3FD7-410A-8D2F-C4A04268FAA7}" dt="2024-09-27T08:15:22.885" v="11222" actId="20577"/>
          <ac:spMkLst>
            <pc:docMk/>
            <pc:sldMk cId="3719966921" sldId="2147476623"/>
            <ac:spMk id="9" creationId="{D95D86D4-7979-1DC3-F3BD-6498F252D41B}"/>
          </ac:spMkLst>
        </pc:spChg>
        <pc:spChg chg="mod">
          <ac:chgData name="Julia Cora" userId="dc3ba1f1-6f6a-4e08-badd-6a3236a32035" providerId="ADAL" clId="{830B4C11-3FD7-410A-8D2F-C4A04268FAA7}" dt="2024-09-27T08:16:24.484" v="11282" actId="113"/>
          <ac:spMkLst>
            <pc:docMk/>
            <pc:sldMk cId="3719966921" sldId="2147476623"/>
            <ac:spMk id="11" creationId="{A06A8A61-705D-1F20-F7B5-E86DD1EA2A9B}"/>
          </ac:spMkLst>
        </pc:spChg>
        <pc:picChg chg="mod">
          <ac:chgData name="Julia Cora" userId="dc3ba1f1-6f6a-4e08-badd-6a3236a32035" providerId="ADAL" clId="{830B4C11-3FD7-410A-8D2F-C4A04268FAA7}" dt="2024-09-27T08:14:05.678" v="11186" actId="1036"/>
          <ac:picMkLst>
            <pc:docMk/>
            <pc:sldMk cId="3719966921" sldId="2147476623"/>
            <ac:picMk id="3" creationId="{B9086159-97E4-BA82-8505-CF679F6F118C}"/>
          </ac:picMkLst>
        </pc:picChg>
        <pc:picChg chg="mod">
          <ac:chgData name="Julia Cora" userId="dc3ba1f1-6f6a-4e08-badd-6a3236a32035" providerId="ADAL" clId="{830B4C11-3FD7-410A-8D2F-C4A04268FAA7}" dt="2024-09-27T08:16:32.180" v="11283" actId="1076"/>
          <ac:picMkLst>
            <pc:docMk/>
            <pc:sldMk cId="3719966921" sldId="2147476623"/>
            <ac:picMk id="6" creationId="{9DC78808-4305-FDA7-6147-2B4B26BAF973}"/>
          </ac:picMkLst>
        </pc:picChg>
      </pc:sldChg>
      <pc:sldMasterChg chg="delSldLayout">
        <pc:chgData name="Julia Cora" userId="dc3ba1f1-6f6a-4e08-badd-6a3236a32035" providerId="ADAL" clId="{830B4C11-3FD7-410A-8D2F-C4A04268FAA7}" dt="2024-09-26T16:21:55.860" v="10450" actId="47"/>
        <pc:sldMasterMkLst>
          <pc:docMk/>
          <pc:sldMasterMk cId="0" sldId="2147483714"/>
        </pc:sldMasterMkLst>
        <pc:sldLayoutChg chg="del">
          <pc:chgData name="Julia Cora" userId="dc3ba1f1-6f6a-4e08-badd-6a3236a32035" providerId="ADAL" clId="{830B4C11-3FD7-410A-8D2F-C4A04268FAA7}" dt="2024-09-26T16:21:55.860" v="10450" actId="47"/>
          <pc:sldLayoutMkLst>
            <pc:docMk/>
            <pc:sldMasterMk cId="0" sldId="2147483714"/>
            <pc:sldLayoutMk cId="3103482808" sldId="2147483747"/>
          </pc:sldLayoutMkLst>
        </pc:sldLayoutChg>
      </pc:sldMasterChg>
    </pc:docChg>
  </pc:docChgLst>
  <pc:docChgLst>
    <pc:chgData name="Julia Cora" userId="dc3ba1f1-6f6a-4e08-badd-6a3236a32035" providerId="ADAL" clId="{AD382805-B474-467C-9317-A7FEED748E7E}"/>
    <pc:docChg chg="undo redo custSel addSld delSld modSld sldOrd">
      <pc:chgData name="Julia Cora" userId="dc3ba1f1-6f6a-4e08-badd-6a3236a32035" providerId="ADAL" clId="{AD382805-B474-467C-9317-A7FEED748E7E}" dt="2024-04-19T08:59:24.448" v="10521" actId="20577"/>
      <pc:docMkLst>
        <pc:docMk/>
      </pc:docMkLst>
      <pc:sldChg chg="delSp modSp mod">
        <pc:chgData name="Julia Cora" userId="dc3ba1f1-6f6a-4e08-badd-6a3236a32035" providerId="ADAL" clId="{AD382805-B474-467C-9317-A7FEED748E7E}" dt="2024-04-19T07:46:26.017" v="8975" actId="478"/>
        <pc:sldMkLst>
          <pc:docMk/>
          <pc:sldMk cId="0" sldId="258"/>
        </pc:sldMkLst>
        <pc:spChg chg="del mod">
          <ac:chgData name="Julia Cora" userId="dc3ba1f1-6f6a-4e08-badd-6a3236a32035" providerId="ADAL" clId="{AD382805-B474-467C-9317-A7FEED748E7E}" dt="2024-04-19T07:46:26.017" v="8975" actId="478"/>
          <ac:spMkLst>
            <pc:docMk/>
            <pc:sldMk cId="0" sldId="258"/>
            <ac:spMk id="12297" creationId="{CAFE3D50-5848-522E-8496-C0CE59F06091}"/>
          </ac:spMkLst>
        </pc:spChg>
      </pc:sldChg>
      <pc:sldChg chg="delSp modSp del mod ord">
        <pc:chgData name="Julia Cora" userId="dc3ba1f1-6f6a-4e08-badd-6a3236a32035" providerId="ADAL" clId="{AD382805-B474-467C-9317-A7FEED748E7E}" dt="2024-04-19T07:47:03.230" v="8982" actId="47"/>
        <pc:sldMkLst>
          <pc:docMk/>
          <pc:sldMk cId="0" sldId="259"/>
        </pc:sldMkLst>
        <pc:spChg chg="del mod">
          <ac:chgData name="Julia Cora" userId="dc3ba1f1-6f6a-4e08-badd-6a3236a32035" providerId="ADAL" clId="{AD382805-B474-467C-9317-A7FEED748E7E}" dt="2024-04-19T07:42:32.421" v="8891"/>
          <ac:spMkLst>
            <pc:docMk/>
            <pc:sldMk cId="0" sldId="259"/>
            <ac:spMk id="9" creationId="{D95D86D4-7979-1DC3-F3BD-6498F252D41B}"/>
          </ac:spMkLst>
        </pc:spChg>
        <pc:spChg chg="del mod">
          <ac:chgData name="Julia Cora" userId="dc3ba1f1-6f6a-4e08-badd-6a3236a32035" providerId="ADAL" clId="{AD382805-B474-467C-9317-A7FEED748E7E}" dt="2024-04-19T07:42:44.427" v="8897"/>
          <ac:spMkLst>
            <pc:docMk/>
            <pc:sldMk cId="0" sldId="259"/>
            <ac:spMk id="10" creationId="{716A3F5F-8BDB-3A4F-9708-35DA3E741C04}"/>
          </ac:spMkLst>
        </pc:spChg>
      </pc:sldChg>
      <pc:sldChg chg="modSp mod ord">
        <pc:chgData name="Julia Cora" userId="dc3ba1f1-6f6a-4e08-badd-6a3236a32035" providerId="ADAL" clId="{AD382805-B474-467C-9317-A7FEED748E7E}" dt="2024-04-19T07:43:15.323" v="8899" actId="20577"/>
        <pc:sldMkLst>
          <pc:docMk/>
          <pc:sldMk cId="0" sldId="260"/>
        </pc:sldMkLst>
        <pc:spChg chg="mod">
          <ac:chgData name="Julia Cora" userId="dc3ba1f1-6f6a-4e08-badd-6a3236a32035" providerId="ADAL" clId="{AD382805-B474-467C-9317-A7FEED748E7E}" dt="2024-04-19T07:43:15.323" v="8899" actId="20577"/>
          <ac:spMkLst>
            <pc:docMk/>
            <pc:sldMk cId="0" sldId="260"/>
            <ac:spMk id="2" creationId="{2FEDB30E-447C-275C-F239-C97981E6597F}"/>
          </ac:spMkLst>
        </pc:spChg>
      </pc:sldChg>
      <pc:sldChg chg="modSp mod modNotesTx">
        <pc:chgData name="Julia Cora" userId="dc3ba1f1-6f6a-4e08-badd-6a3236a32035" providerId="ADAL" clId="{AD382805-B474-467C-9317-A7FEED748E7E}" dt="2024-04-19T08:31:49.775" v="10086" actId="20577"/>
        <pc:sldMkLst>
          <pc:docMk/>
          <pc:sldMk cId="0" sldId="261"/>
        </pc:sldMkLst>
        <pc:spChg chg="mod">
          <ac:chgData name="Julia Cora" userId="dc3ba1f1-6f6a-4e08-badd-6a3236a32035" providerId="ADAL" clId="{AD382805-B474-467C-9317-A7FEED748E7E}" dt="2024-04-19T08:31:30.548" v="10010" actId="20577"/>
          <ac:spMkLst>
            <pc:docMk/>
            <pc:sldMk cId="0" sldId="261"/>
            <ac:spMk id="3" creationId="{A63C7934-E270-6E9D-C53B-4B0AC60C871B}"/>
          </ac:spMkLst>
        </pc:spChg>
      </pc:sldChg>
      <pc:sldChg chg="ord">
        <pc:chgData name="Julia Cora" userId="dc3ba1f1-6f6a-4e08-badd-6a3236a32035" providerId="ADAL" clId="{AD382805-B474-467C-9317-A7FEED748E7E}" dt="2024-04-17T13:06:02.395" v="6249"/>
        <pc:sldMkLst>
          <pc:docMk/>
          <pc:sldMk cId="0" sldId="262"/>
        </pc:sldMkLst>
      </pc:sldChg>
      <pc:sldChg chg="ord">
        <pc:chgData name="Julia Cora" userId="dc3ba1f1-6f6a-4e08-badd-6a3236a32035" providerId="ADAL" clId="{AD382805-B474-467C-9317-A7FEED748E7E}" dt="2024-04-17T13:06:04.021" v="6251"/>
        <pc:sldMkLst>
          <pc:docMk/>
          <pc:sldMk cId="3193155507" sldId="263"/>
        </pc:sldMkLst>
      </pc:sldChg>
      <pc:sldChg chg="del">
        <pc:chgData name="Julia Cora" userId="dc3ba1f1-6f6a-4e08-badd-6a3236a32035" providerId="ADAL" clId="{AD382805-B474-467C-9317-A7FEED748E7E}" dt="2024-04-03T14:23:19.850" v="861" actId="47"/>
        <pc:sldMkLst>
          <pc:docMk/>
          <pc:sldMk cId="2989668380" sldId="264"/>
        </pc:sldMkLst>
      </pc:sldChg>
      <pc:sldChg chg="modSp mod ord">
        <pc:chgData name="Julia Cora" userId="dc3ba1f1-6f6a-4e08-badd-6a3236a32035" providerId="ADAL" clId="{AD382805-B474-467C-9317-A7FEED748E7E}" dt="2024-04-19T08:30:52.701" v="9983" actId="20577"/>
        <pc:sldMkLst>
          <pc:docMk/>
          <pc:sldMk cId="800822687" sldId="266"/>
        </pc:sldMkLst>
        <pc:spChg chg="mod">
          <ac:chgData name="Julia Cora" userId="dc3ba1f1-6f6a-4e08-badd-6a3236a32035" providerId="ADAL" clId="{AD382805-B474-467C-9317-A7FEED748E7E}" dt="2024-04-16T07:32:27.144" v="5720" actId="20577"/>
          <ac:spMkLst>
            <pc:docMk/>
            <pc:sldMk cId="800822687" sldId="266"/>
            <ac:spMk id="2" creationId="{A01E2414-6A0E-CAAB-556B-54616A6F1040}"/>
          </ac:spMkLst>
        </pc:spChg>
        <pc:spChg chg="mod">
          <ac:chgData name="Julia Cora" userId="dc3ba1f1-6f6a-4e08-badd-6a3236a32035" providerId="ADAL" clId="{AD382805-B474-467C-9317-A7FEED748E7E}" dt="2024-04-19T08:30:52.701" v="9983" actId="20577"/>
          <ac:spMkLst>
            <pc:docMk/>
            <pc:sldMk cId="800822687" sldId="266"/>
            <ac:spMk id="3" creationId="{3297EB4B-8124-DB98-A8CB-4928F0807378}"/>
          </ac:spMkLst>
        </pc:spChg>
      </pc:sldChg>
      <pc:sldChg chg="addSp delSp modSp add del mod ord modNotesTx">
        <pc:chgData name="Julia Cora" userId="dc3ba1f1-6f6a-4e08-badd-6a3236a32035" providerId="ADAL" clId="{AD382805-B474-467C-9317-A7FEED748E7E}" dt="2024-04-19T08:15:22.917" v="9619" actId="20577"/>
        <pc:sldMkLst>
          <pc:docMk/>
          <pc:sldMk cId="3113465515" sldId="267"/>
        </pc:sldMkLst>
        <pc:spChg chg="add mod">
          <ac:chgData name="Julia Cora" userId="dc3ba1f1-6f6a-4e08-badd-6a3236a32035" providerId="ADAL" clId="{AD382805-B474-467C-9317-A7FEED748E7E}" dt="2024-04-19T08:14:46.756" v="9554" actId="20577"/>
          <ac:spMkLst>
            <pc:docMk/>
            <pc:sldMk cId="3113465515" sldId="267"/>
            <ac:spMk id="3" creationId="{67D6A27F-F350-529F-0BCD-A5C5EFB17B8A}"/>
          </ac:spMkLst>
        </pc:spChg>
        <pc:spChg chg="add mod">
          <ac:chgData name="Julia Cora" userId="dc3ba1f1-6f6a-4e08-badd-6a3236a32035" providerId="ADAL" clId="{AD382805-B474-467C-9317-A7FEED748E7E}" dt="2024-04-19T07:46:59.478" v="8980"/>
          <ac:spMkLst>
            <pc:docMk/>
            <pc:sldMk cId="3113465515" sldId="267"/>
            <ac:spMk id="4" creationId="{0C1C8DE4-211A-D79A-F393-861E3545FBB8}"/>
          </ac:spMkLst>
        </pc:spChg>
        <pc:spChg chg="del mod">
          <ac:chgData name="Julia Cora" userId="dc3ba1f1-6f6a-4e08-badd-6a3236a32035" providerId="ADAL" clId="{AD382805-B474-467C-9317-A7FEED748E7E}" dt="2024-04-19T07:43:29.497" v="8904"/>
          <ac:spMkLst>
            <pc:docMk/>
            <pc:sldMk cId="3113465515" sldId="267"/>
            <ac:spMk id="9" creationId="{D95D86D4-7979-1DC3-F3BD-6498F252D41B}"/>
          </ac:spMkLst>
        </pc:spChg>
        <pc:spChg chg="del mod">
          <ac:chgData name="Julia Cora" userId="dc3ba1f1-6f6a-4e08-badd-6a3236a32035" providerId="ADAL" clId="{AD382805-B474-467C-9317-A7FEED748E7E}" dt="2024-04-19T07:43:36.422" v="8911"/>
          <ac:spMkLst>
            <pc:docMk/>
            <pc:sldMk cId="3113465515" sldId="267"/>
            <ac:spMk id="10" creationId="{716A3F5F-8BDB-3A4F-9708-35DA3E741C04}"/>
          </ac:spMkLst>
        </pc:spChg>
      </pc:sldChg>
      <pc:sldChg chg="addSp modSp add mod ord">
        <pc:chgData name="Julia Cora" userId="dc3ba1f1-6f6a-4e08-badd-6a3236a32035" providerId="ADAL" clId="{AD382805-B474-467C-9317-A7FEED748E7E}" dt="2024-04-19T08:48:24.580" v="10470" actId="20577"/>
        <pc:sldMkLst>
          <pc:docMk/>
          <pc:sldMk cId="3183755334" sldId="268"/>
        </pc:sldMkLst>
        <pc:spChg chg="mod">
          <ac:chgData name="Julia Cora" userId="dc3ba1f1-6f6a-4e08-badd-6a3236a32035" providerId="ADAL" clId="{AD382805-B474-467C-9317-A7FEED748E7E}" dt="2024-04-02T09:24:20.745" v="107" actId="20577"/>
          <ac:spMkLst>
            <pc:docMk/>
            <pc:sldMk cId="3183755334" sldId="268"/>
            <ac:spMk id="9" creationId="{D95D86D4-7979-1DC3-F3BD-6498F252D41B}"/>
          </ac:spMkLst>
        </pc:spChg>
        <pc:spChg chg="mod">
          <ac:chgData name="Julia Cora" userId="dc3ba1f1-6f6a-4e08-badd-6a3236a32035" providerId="ADAL" clId="{AD382805-B474-467C-9317-A7FEED748E7E}" dt="2024-04-19T08:48:24.580" v="10470" actId="20577"/>
          <ac:spMkLst>
            <pc:docMk/>
            <pc:sldMk cId="3183755334" sldId="268"/>
            <ac:spMk id="10" creationId="{716A3F5F-8BDB-3A4F-9708-35DA3E741C04}"/>
          </ac:spMkLst>
        </pc:spChg>
        <pc:picChg chg="add mod">
          <ac:chgData name="Julia Cora" userId="dc3ba1f1-6f6a-4e08-badd-6a3236a32035" providerId="ADAL" clId="{AD382805-B474-467C-9317-A7FEED748E7E}" dt="2024-04-02T12:34:28.287" v="855" actId="1076"/>
          <ac:picMkLst>
            <pc:docMk/>
            <pc:sldMk cId="3183755334" sldId="268"/>
            <ac:picMk id="3" creationId="{67B9F89A-A38A-9404-B4C3-6C278A670F85}"/>
          </ac:picMkLst>
        </pc:picChg>
      </pc:sldChg>
      <pc:sldChg chg="modSp add del mod ord">
        <pc:chgData name="Julia Cora" userId="dc3ba1f1-6f6a-4e08-badd-6a3236a32035" providerId="ADAL" clId="{AD382805-B474-467C-9317-A7FEED748E7E}" dt="2024-04-19T08:10:49.729" v="9478" actId="47"/>
        <pc:sldMkLst>
          <pc:docMk/>
          <pc:sldMk cId="2142788111" sldId="269"/>
        </pc:sldMkLst>
        <pc:spChg chg="mod">
          <ac:chgData name="Julia Cora" userId="dc3ba1f1-6f6a-4e08-badd-6a3236a32035" providerId="ADAL" clId="{AD382805-B474-467C-9317-A7FEED748E7E}" dt="2024-04-19T08:10:30.912" v="9471" actId="21"/>
          <ac:spMkLst>
            <pc:docMk/>
            <pc:sldMk cId="2142788111" sldId="269"/>
            <ac:spMk id="2" creationId="{A01E2414-6A0E-CAAB-556B-54616A6F1040}"/>
          </ac:spMkLst>
        </pc:spChg>
        <pc:spChg chg="mod">
          <ac:chgData name="Julia Cora" userId="dc3ba1f1-6f6a-4e08-badd-6a3236a32035" providerId="ADAL" clId="{AD382805-B474-467C-9317-A7FEED748E7E}" dt="2024-04-19T08:10:38.073" v="9473" actId="21"/>
          <ac:spMkLst>
            <pc:docMk/>
            <pc:sldMk cId="2142788111" sldId="269"/>
            <ac:spMk id="3" creationId="{3297EB4B-8124-DB98-A8CB-4928F0807378}"/>
          </ac:spMkLst>
        </pc:spChg>
      </pc:sldChg>
      <pc:sldChg chg="addSp delSp modSp add del mod">
        <pc:chgData name="Julia Cora" userId="dc3ba1f1-6f6a-4e08-badd-6a3236a32035" providerId="ADAL" clId="{AD382805-B474-467C-9317-A7FEED748E7E}" dt="2024-04-19T08:07:17.624" v="9430" actId="47"/>
        <pc:sldMkLst>
          <pc:docMk/>
          <pc:sldMk cId="3879193905" sldId="270"/>
        </pc:sldMkLst>
        <pc:spChg chg="mod">
          <ac:chgData name="Julia Cora" userId="dc3ba1f1-6f6a-4e08-badd-6a3236a32035" providerId="ADAL" clId="{AD382805-B474-467C-9317-A7FEED748E7E}" dt="2024-04-19T08:06:15.207" v="9407" actId="21"/>
          <ac:spMkLst>
            <pc:docMk/>
            <pc:sldMk cId="3879193905" sldId="270"/>
            <ac:spMk id="2" creationId="{A01E2414-6A0E-CAAB-556B-54616A6F1040}"/>
          </ac:spMkLst>
        </pc:spChg>
        <pc:spChg chg="mod">
          <ac:chgData name="Julia Cora" userId="dc3ba1f1-6f6a-4e08-badd-6a3236a32035" providerId="ADAL" clId="{AD382805-B474-467C-9317-A7FEED748E7E}" dt="2024-04-19T08:06:32.012" v="9410" actId="21"/>
          <ac:spMkLst>
            <pc:docMk/>
            <pc:sldMk cId="3879193905" sldId="270"/>
            <ac:spMk id="3" creationId="{3297EB4B-8124-DB98-A8CB-4928F0807378}"/>
          </ac:spMkLst>
        </pc:spChg>
        <pc:spChg chg="add del">
          <ac:chgData name="Julia Cora" userId="dc3ba1f1-6f6a-4e08-badd-6a3236a32035" providerId="ADAL" clId="{AD382805-B474-467C-9317-A7FEED748E7E}" dt="2024-04-19T08:05:37.670" v="9396" actId="478"/>
          <ac:spMkLst>
            <pc:docMk/>
            <pc:sldMk cId="3879193905" sldId="270"/>
            <ac:spMk id="7" creationId="{402484CB-0742-4047-9EA4-BB847CBE98DF}"/>
          </ac:spMkLst>
        </pc:spChg>
        <pc:picChg chg="add del mod">
          <ac:chgData name="Julia Cora" userId="dc3ba1f1-6f6a-4e08-badd-6a3236a32035" providerId="ADAL" clId="{AD382805-B474-467C-9317-A7FEED748E7E}" dt="2024-04-19T08:07:16.481" v="9429" actId="21"/>
          <ac:picMkLst>
            <pc:docMk/>
            <pc:sldMk cId="3879193905" sldId="270"/>
            <ac:picMk id="6" creationId="{E2444E1E-0486-2D73-3D2F-00D3C0200EA6}"/>
          </ac:picMkLst>
        </pc:picChg>
        <pc:picChg chg="add del mod">
          <ac:chgData name="Julia Cora" userId="dc3ba1f1-6f6a-4e08-badd-6a3236a32035" providerId="ADAL" clId="{AD382805-B474-467C-9317-A7FEED748E7E}" dt="2024-04-19T08:07:09.350" v="9427" actId="21"/>
          <ac:picMkLst>
            <pc:docMk/>
            <pc:sldMk cId="3879193905" sldId="270"/>
            <ac:picMk id="8" creationId="{C22095C9-6838-B367-31AD-D38C4FDAF672}"/>
          </ac:picMkLst>
        </pc:picChg>
      </pc:sldChg>
      <pc:sldChg chg="modSp new del mod">
        <pc:chgData name="Julia Cora" userId="dc3ba1f1-6f6a-4e08-badd-6a3236a32035" providerId="ADAL" clId="{AD382805-B474-467C-9317-A7FEED748E7E}" dt="2024-04-19T08:10:16.237" v="9468" actId="47"/>
        <pc:sldMkLst>
          <pc:docMk/>
          <pc:sldMk cId="2013233881" sldId="271"/>
        </pc:sldMkLst>
        <pc:spChg chg="mod">
          <ac:chgData name="Julia Cora" userId="dc3ba1f1-6f6a-4e08-badd-6a3236a32035" providerId="ADAL" clId="{AD382805-B474-467C-9317-A7FEED748E7E}" dt="2024-04-08T10:38:07.347" v="2026" actId="1076"/>
          <ac:spMkLst>
            <pc:docMk/>
            <pc:sldMk cId="2013233881" sldId="271"/>
            <ac:spMk id="2" creationId="{B35C38B3-7640-0E0B-B2E0-E128F007187E}"/>
          </ac:spMkLst>
        </pc:spChg>
        <pc:spChg chg="mod">
          <ac:chgData name="Julia Cora" userId="dc3ba1f1-6f6a-4e08-badd-6a3236a32035" providerId="ADAL" clId="{AD382805-B474-467C-9317-A7FEED748E7E}" dt="2024-04-19T08:08:55.606" v="9455" actId="21"/>
          <ac:spMkLst>
            <pc:docMk/>
            <pc:sldMk cId="2013233881" sldId="271"/>
            <ac:spMk id="3" creationId="{64FD3E9F-B893-05A2-D244-17F92DBC6B1B}"/>
          </ac:spMkLst>
        </pc:spChg>
      </pc:sldChg>
      <pc:sldChg chg="modSp add mod setBg">
        <pc:chgData name="Julia Cora" userId="dc3ba1f1-6f6a-4e08-badd-6a3236a32035" providerId="ADAL" clId="{AD382805-B474-467C-9317-A7FEED748E7E}" dt="2024-04-19T07:43:19.842" v="8900" actId="20577"/>
        <pc:sldMkLst>
          <pc:docMk/>
          <pc:sldMk cId="731650644" sldId="272"/>
        </pc:sldMkLst>
        <pc:spChg chg="mod">
          <ac:chgData name="Julia Cora" userId="dc3ba1f1-6f6a-4e08-badd-6a3236a32035" providerId="ADAL" clId="{AD382805-B474-467C-9317-A7FEED748E7E}" dt="2024-04-19T07:43:19.842" v="8900" actId="20577"/>
          <ac:spMkLst>
            <pc:docMk/>
            <pc:sldMk cId="731650644" sldId="272"/>
            <ac:spMk id="2" creationId="{2FEDB30E-447C-275C-F239-C97981E6597F}"/>
          </ac:spMkLst>
        </pc:spChg>
      </pc:sldChg>
      <pc:sldChg chg="addSp delSp modSp add mod modNotesTx">
        <pc:chgData name="Julia Cora" userId="dc3ba1f1-6f6a-4e08-badd-6a3236a32035" providerId="ADAL" clId="{AD382805-B474-467C-9317-A7FEED748E7E}" dt="2024-04-19T08:44:14.711" v="10415" actId="20577"/>
        <pc:sldMkLst>
          <pc:docMk/>
          <pc:sldMk cId="2349777335" sldId="273"/>
        </pc:sldMkLst>
        <pc:spChg chg="add mod">
          <ac:chgData name="Julia Cora" userId="dc3ba1f1-6f6a-4e08-badd-6a3236a32035" providerId="ADAL" clId="{AD382805-B474-467C-9317-A7FEED748E7E}" dt="2024-04-19T07:48:05.616" v="9003" actId="122"/>
          <ac:spMkLst>
            <pc:docMk/>
            <pc:sldMk cId="2349777335" sldId="273"/>
            <ac:spMk id="2" creationId="{8F3FFD80-2BCC-C848-3AC4-A475F17B1936}"/>
          </ac:spMkLst>
        </pc:spChg>
        <pc:spChg chg="add mod">
          <ac:chgData name="Julia Cora" userId="dc3ba1f1-6f6a-4e08-badd-6a3236a32035" providerId="ADAL" clId="{AD382805-B474-467C-9317-A7FEED748E7E}" dt="2024-04-19T07:41:14.283" v="8878" actId="1076"/>
          <ac:spMkLst>
            <pc:docMk/>
            <pc:sldMk cId="2349777335" sldId="273"/>
            <ac:spMk id="4" creationId="{6A3597ED-7EB6-7314-9673-9C37819F883C}"/>
          </ac:spMkLst>
        </pc:spChg>
        <pc:spChg chg="add mod">
          <ac:chgData name="Julia Cora" userId="dc3ba1f1-6f6a-4e08-badd-6a3236a32035" providerId="ADAL" clId="{AD382805-B474-467C-9317-A7FEED748E7E}" dt="2024-04-19T07:47:25.860" v="8987" actId="6549"/>
          <ac:spMkLst>
            <pc:docMk/>
            <pc:sldMk cId="2349777335" sldId="273"/>
            <ac:spMk id="7" creationId="{B8D7BA90-73B9-B171-45B7-F9EA774F225B}"/>
          </ac:spMkLst>
        </pc:spChg>
        <pc:spChg chg="mod">
          <ac:chgData name="Julia Cora" userId="dc3ba1f1-6f6a-4e08-badd-6a3236a32035" providerId="ADAL" clId="{AD382805-B474-467C-9317-A7FEED748E7E}" dt="2024-04-19T08:37:50.847" v="10118" actId="20577"/>
          <ac:spMkLst>
            <pc:docMk/>
            <pc:sldMk cId="2349777335" sldId="273"/>
            <ac:spMk id="9" creationId="{D95D86D4-7979-1DC3-F3BD-6498F252D41B}"/>
          </ac:spMkLst>
        </pc:spChg>
        <pc:spChg chg="del mod">
          <ac:chgData name="Julia Cora" userId="dc3ba1f1-6f6a-4e08-badd-6a3236a32035" providerId="ADAL" clId="{AD382805-B474-467C-9317-A7FEED748E7E}" dt="2024-04-18T08:19:36.949" v="6401" actId="478"/>
          <ac:spMkLst>
            <pc:docMk/>
            <pc:sldMk cId="2349777335" sldId="273"/>
            <ac:spMk id="10" creationId="{716A3F5F-8BDB-3A4F-9708-35DA3E741C04}"/>
          </ac:spMkLst>
        </pc:spChg>
        <pc:picChg chg="add del mod">
          <ac:chgData name="Julia Cora" userId="dc3ba1f1-6f6a-4e08-badd-6a3236a32035" providerId="ADAL" clId="{AD382805-B474-467C-9317-A7FEED748E7E}" dt="2024-04-18T08:19:31.333" v="6398" actId="478"/>
          <ac:picMkLst>
            <pc:docMk/>
            <pc:sldMk cId="2349777335" sldId="273"/>
            <ac:picMk id="3" creationId="{A0832AFB-70B2-6F13-A085-A4B808E1A493}"/>
          </ac:picMkLst>
        </pc:picChg>
        <pc:picChg chg="add mod">
          <ac:chgData name="Julia Cora" userId="dc3ba1f1-6f6a-4e08-badd-6a3236a32035" providerId="ADAL" clId="{AD382805-B474-467C-9317-A7FEED748E7E}" dt="2024-04-18T08:20:15.286" v="6412" actId="1076"/>
          <ac:picMkLst>
            <pc:docMk/>
            <pc:sldMk cId="2349777335" sldId="273"/>
            <ac:picMk id="5" creationId="{C9523BA7-C542-69F5-DDDF-2992EE26360E}"/>
          </ac:picMkLst>
        </pc:picChg>
      </pc:sldChg>
      <pc:sldChg chg="addSp delSp modSp add del mod modNotesTx">
        <pc:chgData name="Julia Cora" userId="dc3ba1f1-6f6a-4e08-badd-6a3236a32035" providerId="ADAL" clId="{AD382805-B474-467C-9317-A7FEED748E7E}" dt="2024-04-19T08:43:21.868" v="10349" actId="20577"/>
        <pc:sldMkLst>
          <pc:docMk/>
          <pc:sldMk cId="3151510273" sldId="274"/>
        </pc:sldMkLst>
        <pc:spChg chg="add del mod">
          <ac:chgData name="Julia Cora" userId="dc3ba1f1-6f6a-4e08-badd-6a3236a32035" providerId="ADAL" clId="{AD382805-B474-467C-9317-A7FEED748E7E}" dt="2024-04-19T07:45:40.879" v="8954" actId="21"/>
          <ac:spMkLst>
            <pc:docMk/>
            <pc:sldMk cId="3151510273" sldId="274"/>
            <ac:spMk id="9" creationId="{D95D86D4-7979-1DC3-F3BD-6498F252D41B}"/>
          </ac:spMkLst>
        </pc:spChg>
        <pc:spChg chg="add del mod">
          <ac:chgData name="Julia Cora" userId="dc3ba1f1-6f6a-4e08-badd-6a3236a32035" providerId="ADAL" clId="{AD382805-B474-467C-9317-A7FEED748E7E}" dt="2024-04-19T08:43:21.868" v="10349" actId="20577"/>
          <ac:spMkLst>
            <pc:docMk/>
            <pc:sldMk cId="3151510273" sldId="274"/>
            <ac:spMk id="10" creationId="{716A3F5F-8BDB-3A4F-9708-35DA3E741C04}"/>
          </ac:spMkLst>
        </pc:spChg>
      </pc:sldChg>
      <pc:sldChg chg="addSp delSp modSp add mod">
        <pc:chgData name="Julia Cora" userId="dc3ba1f1-6f6a-4e08-badd-6a3236a32035" providerId="ADAL" clId="{AD382805-B474-467C-9317-A7FEED748E7E}" dt="2024-04-19T08:44:38.013" v="10435" actId="20577"/>
        <pc:sldMkLst>
          <pc:docMk/>
          <pc:sldMk cId="653249027" sldId="275"/>
        </pc:sldMkLst>
        <pc:spChg chg="add del mod">
          <ac:chgData name="Julia Cora" userId="dc3ba1f1-6f6a-4e08-badd-6a3236a32035" providerId="ADAL" clId="{AD382805-B474-467C-9317-A7FEED748E7E}" dt="2024-04-15T13:18:00.653" v="3362" actId="20577"/>
          <ac:spMkLst>
            <pc:docMk/>
            <pc:sldMk cId="653249027" sldId="275"/>
            <ac:spMk id="9" creationId="{D95D86D4-7979-1DC3-F3BD-6498F252D41B}"/>
          </ac:spMkLst>
        </pc:spChg>
        <pc:spChg chg="mod">
          <ac:chgData name="Julia Cora" userId="dc3ba1f1-6f6a-4e08-badd-6a3236a32035" providerId="ADAL" clId="{AD382805-B474-467C-9317-A7FEED748E7E}" dt="2024-04-19T08:44:38.013" v="10435" actId="20577"/>
          <ac:spMkLst>
            <pc:docMk/>
            <pc:sldMk cId="653249027" sldId="275"/>
            <ac:spMk id="10" creationId="{716A3F5F-8BDB-3A4F-9708-35DA3E741C04}"/>
          </ac:spMkLst>
        </pc:spChg>
      </pc:sldChg>
      <pc:sldChg chg="addSp modSp add mod">
        <pc:chgData name="Julia Cora" userId="dc3ba1f1-6f6a-4e08-badd-6a3236a32035" providerId="ADAL" clId="{AD382805-B474-467C-9317-A7FEED748E7E}" dt="2024-04-19T08:45:00.011" v="10436" actId="113"/>
        <pc:sldMkLst>
          <pc:docMk/>
          <pc:sldMk cId="1894148182" sldId="276"/>
        </pc:sldMkLst>
        <pc:spChg chg="mod">
          <ac:chgData name="Julia Cora" userId="dc3ba1f1-6f6a-4e08-badd-6a3236a32035" providerId="ADAL" clId="{AD382805-B474-467C-9317-A7FEED748E7E}" dt="2024-04-19T08:45:00.011" v="10436" actId="113"/>
          <ac:spMkLst>
            <pc:docMk/>
            <pc:sldMk cId="1894148182" sldId="276"/>
            <ac:spMk id="10" creationId="{716A3F5F-8BDB-3A4F-9708-35DA3E741C04}"/>
          </ac:spMkLst>
        </pc:spChg>
        <pc:picChg chg="add mod">
          <ac:chgData name="Julia Cora" userId="dc3ba1f1-6f6a-4e08-badd-6a3236a32035" providerId="ADAL" clId="{AD382805-B474-467C-9317-A7FEED748E7E}" dt="2024-04-15T13:50:51.002" v="4213" actId="1076"/>
          <ac:picMkLst>
            <pc:docMk/>
            <pc:sldMk cId="1894148182" sldId="276"/>
            <ac:picMk id="3" creationId="{500733E5-6542-4CE5-6A6B-407A94BF4767}"/>
          </ac:picMkLst>
        </pc:picChg>
      </pc:sldChg>
      <pc:sldChg chg="delSp modSp add mod">
        <pc:chgData name="Julia Cora" userId="dc3ba1f1-6f6a-4e08-badd-6a3236a32035" providerId="ADAL" clId="{AD382805-B474-467C-9317-A7FEED748E7E}" dt="2024-04-19T08:05:25.163" v="9395" actId="20577"/>
        <pc:sldMkLst>
          <pc:docMk/>
          <pc:sldMk cId="3777805056" sldId="277"/>
        </pc:sldMkLst>
        <pc:spChg chg="mod">
          <ac:chgData name="Julia Cora" userId="dc3ba1f1-6f6a-4e08-badd-6a3236a32035" providerId="ADAL" clId="{AD382805-B474-467C-9317-A7FEED748E7E}" dt="2024-04-19T08:05:25.163" v="9395" actId="20577"/>
          <ac:spMkLst>
            <pc:docMk/>
            <pc:sldMk cId="3777805056" sldId="277"/>
            <ac:spMk id="10" creationId="{716A3F5F-8BDB-3A4F-9708-35DA3E741C04}"/>
          </ac:spMkLst>
        </pc:spChg>
        <pc:picChg chg="del">
          <ac:chgData name="Julia Cora" userId="dc3ba1f1-6f6a-4e08-badd-6a3236a32035" providerId="ADAL" clId="{AD382805-B474-467C-9317-A7FEED748E7E}" dt="2024-04-15T13:50:21.976" v="4208" actId="478"/>
          <ac:picMkLst>
            <pc:docMk/>
            <pc:sldMk cId="3777805056" sldId="277"/>
            <ac:picMk id="3" creationId="{500733E5-6542-4CE5-6A6B-407A94BF4767}"/>
          </ac:picMkLst>
        </pc:picChg>
      </pc:sldChg>
      <pc:sldChg chg="modSp add mod ord">
        <pc:chgData name="Julia Cora" userId="dc3ba1f1-6f6a-4e08-badd-6a3236a32035" providerId="ADAL" clId="{AD382805-B474-467C-9317-A7FEED748E7E}" dt="2024-04-17T12:13:48.907" v="6158" actId="20577"/>
        <pc:sldMkLst>
          <pc:docMk/>
          <pc:sldMk cId="516067483" sldId="278"/>
        </pc:sldMkLst>
        <pc:spChg chg="mod">
          <ac:chgData name="Julia Cora" userId="dc3ba1f1-6f6a-4e08-badd-6a3236a32035" providerId="ADAL" clId="{AD382805-B474-467C-9317-A7FEED748E7E}" dt="2024-04-17T12:13:48.907" v="6158" actId="20577"/>
          <ac:spMkLst>
            <pc:docMk/>
            <pc:sldMk cId="516067483" sldId="278"/>
            <ac:spMk id="2" creationId="{2FEDB30E-447C-275C-F239-C97981E6597F}"/>
          </ac:spMkLst>
        </pc:spChg>
      </pc:sldChg>
      <pc:sldChg chg="addSp delSp modSp add del mod modNotesTx">
        <pc:chgData name="Julia Cora" userId="dc3ba1f1-6f6a-4e08-badd-6a3236a32035" providerId="ADAL" clId="{AD382805-B474-467C-9317-A7FEED748E7E}" dt="2024-04-19T08:25:05.198" v="9826" actId="47"/>
        <pc:sldMkLst>
          <pc:docMk/>
          <pc:sldMk cId="3396500428" sldId="279"/>
        </pc:sldMkLst>
        <pc:spChg chg="mod">
          <ac:chgData name="Julia Cora" userId="dc3ba1f1-6f6a-4e08-badd-6a3236a32035" providerId="ADAL" clId="{AD382805-B474-467C-9317-A7FEED748E7E}" dt="2024-04-19T08:23:58.274" v="9800" actId="21"/>
          <ac:spMkLst>
            <pc:docMk/>
            <pc:sldMk cId="3396500428" sldId="279"/>
            <ac:spMk id="2" creationId="{B35C38B3-7640-0E0B-B2E0-E128F007187E}"/>
          </ac:spMkLst>
        </pc:spChg>
        <pc:spChg chg="mod">
          <ac:chgData name="Julia Cora" userId="dc3ba1f1-6f6a-4e08-badd-6a3236a32035" providerId="ADAL" clId="{AD382805-B474-467C-9317-A7FEED748E7E}" dt="2024-04-19T08:24:04.747" v="9802" actId="21"/>
          <ac:spMkLst>
            <pc:docMk/>
            <pc:sldMk cId="3396500428" sldId="279"/>
            <ac:spMk id="3" creationId="{64FD3E9F-B893-05A2-D244-17F92DBC6B1B}"/>
          </ac:spMkLst>
        </pc:spChg>
        <pc:picChg chg="add del mod">
          <ac:chgData name="Julia Cora" userId="dc3ba1f1-6f6a-4e08-badd-6a3236a32035" providerId="ADAL" clId="{AD382805-B474-467C-9317-A7FEED748E7E}" dt="2024-04-17T12:14:01.631" v="6162" actId="478"/>
          <ac:picMkLst>
            <pc:docMk/>
            <pc:sldMk cId="3396500428" sldId="279"/>
            <ac:picMk id="6" creationId="{89C0A1F4-9237-2E47-F63E-BB78EB36224E}"/>
          </ac:picMkLst>
        </pc:picChg>
      </pc:sldChg>
      <pc:sldChg chg="modSp add mod ord">
        <pc:chgData name="Julia Cora" userId="dc3ba1f1-6f6a-4e08-badd-6a3236a32035" providerId="ADAL" clId="{AD382805-B474-467C-9317-A7FEED748E7E}" dt="2024-04-16T08:11:11.999" v="5751" actId="20577"/>
        <pc:sldMkLst>
          <pc:docMk/>
          <pc:sldMk cId="2612695078" sldId="280"/>
        </pc:sldMkLst>
        <pc:spChg chg="mod">
          <ac:chgData name="Julia Cora" userId="dc3ba1f1-6f6a-4e08-badd-6a3236a32035" providerId="ADAL" clId="{AD382805-B474-467C-9317-A7FEED748E7E}" dt="2024-04-16T08:11:11.999" v="5751" actId="20577"/>
          <ac:spMkLst>
            <pc:docMk/>
            <pc:sldMk cId="2612695078" sldId="280"/>
            <ac:spMk id="2" creationId="{2FEDB30E-447C-275C-F239-C97981E6597F}"/>
          </ac:spMkLst>
        </pc:spChg>
      </pc:sldChg>
      <pc:sldChg chg="modSp add del mod ord">
        <pc:chgData name="Julia Cora" userId="dc3ba1f1-6f6a-4e08-badd-6a3236a32035" providerId="ADAL" clId="{AD382805-B474-467C-9317-A7FEED748E7E}" dt="2024-04-18T09:09:15.030" v="7171" actId="47"/>
        <pc:sldMkLst>
          <pc:docMk/>
          <pc:sldMk cId="1055921553" sldId="281"/>
        </pc:sldMkLst>
        <pc:spChg chg="mod">
          <ac:chgData name="Julia Cora" userId="dc3ba1f1-6f6a-4e08-badd-6a3236a32035" providerId="ADAL" clId="{AD382805-B474-467C-9317-A7FEED748E7E}" dt="2024-04-18T09:08:54.664" v="7162" actId="21"/>
          <ac:spMkLst>
            <pc:docMk/>
            <pc:sldMk cId="1055921553" sldId="281"/>
            <ac:spMk id="2" creationId="{B35C38B3-7640-0E0B-B2E0-E128F007187E}"/>
          </ac:spMkLst>
        </pc:spChg>
        <pc:spChg chg="mod">
          <ac:chgData name="Julia Cora" userId="dc3ba1f1-6f6a-4e08-badd-6a3236a32035" providerId="ADAL" clId="{AD382805-B474-467C-9317-A7FEED748E7E}" dt="2024-04-18T09:09:13.695" v="7170" actId="21"/>
          <ac:spMkLst>
            <pc:docMk/>
            <pc:sldMk cId="1055921553" sldId="281"/>
            <ac:spMk id="3" creationId="{64FD3E9F-B893-05A2-D244-17F92DBC6B1B}"/>
          </ac:spMkLst>
        </pc:spChg>
      </pc:sldChg>
      <pc:sldChg chg="addSp delSp modSp add del mod">
        <pc:chgData name="Julia Cora" userId="dc3ba1f1-6f6a-4e08-badd-6a3236a32035" providerId="ADAL" clId="{AD382805-B474-467C-9317-A7FEED748E7E}" dt="2024-04-19T08:13:21.411" v="9550" actId="47"/>
        <pc:sldMkLst>
          <pc:docMk/>
          <pc:sldMk cId="3055610193" sldId="282"/>
        </pc:sldMkLst>
        <pc:spChg chg="mod">
          <ac:chgData name="Julia Cora" userId="dc3ba1f1-6f6a-4e08-badd-6a3236a32035" providerId="ADAL" clId="{AD382805-B474-467C-9317-A7FEED748E7E}" dt="2024-04-19T08:12:43.471" v="9537" actId="21"/>
          <ac:spMkLst>
            <pc:docMk/>
            <pc:sldMk cId="3055610193" sldId="282"/>
            <ac:spMk id="2" creationId="{B35C38B3-7640-0E0B-B2E0-E128F007187E}"/>
          </ac:spMkLst>
        </pc:spChg>
        <pc:spChg chg="mod">
          <ac:chgData name="Julia Cora" userId="dc3ba1f1-6f6a-4e08-badd-6a3236a32035" providerId="ADAL" clId="{AD382805-B474-467C-9317-A7FEED748E7E}" dt="2024-04-19T08:12:56.287" v="9544" actId="21"/>
          <ac:spMkLst>
            <pc:docMk/>
            <pc:sldMk cId="3055610193" sldId="282"/>
            <ac:spMk id="3" creationId="{64FD3E9F-B893-05A2-D244-17F92DBC6B1B}"/>
          </ac:spMkLst>
        </pc:spChg>
        <pc:spChg chg="add del mod">
          <ac:chgData name="Julia Cora" userId="dc3ba1f1-6f6a-4e08-badd-6a3236a32035" providerId="ADAL" clId="{AD382805-B474-467C-9317-A7FEED748E7E}" dt="2024-04-19T08:13:17.102" v="9548" actId="21"/>
          <ac:spMkLst>
            <pc:docMk/>
            <pc:sldMk cId="3055610193" sldId="282"/>
            <ac:spMk id="7" creationId="{17546CBB-3AAC-B78C-923E-981641D0C016}"/>
          </ac:spMkLst>
        </pc:spChg>
        <pc:spChg chg="add del">
          <ac:chgData name="Julia Cora" userId="dc3ba1f1-6f6a-4e08-badd-6a3236a32035" providerId="ADAL" clId="{AD382805-B474-467C-9317-A7FEED748E7E}" dt="2024-04-19T08:12:55.233" v="9542" actId="22"/>
          <ac:spMkLst>
            <pc:docMk/>
            <pc:sldMk cId="3055610193" sldId="282"/>
            <ac:spMk id="8" creationId="{21764827-04C9-0FF4-FD2C-FA1F416459CC}"/>
          </ac:spMkLst>
        </pc:spChg>
        <pc:picChg chg="add del mod">
          <ac:chgData name="Julia Cora" userId="dc3ba1f1-6f6a-4e08-badd-6a3236a32035" providerId="ADAL" clId="{AD382805-B474-467C-9317-A7FEED748E7E}" dt="2024-04-19T08:13:17.102" v="9548" actId="21"/>
          <ac:picMkLst>
            <pc:docMk/>
            <pc:sldMk cId="3055610193" sldId="282"/>
            <ac:picMk id="6" creationId="{675DCF73-F9E9-B6F4-ACBC-0A4A2A0ED704}"/>
          </ac:picMkLst>
        </pc:picChg>
      </pc:sldChg>
      <pc:sldChg chg="addSp delSp modSp add mod ord">
        <pc:chgData name="Julia Cora" userId="dc3ba1f1-6f6a-4e08-badd-6a3236a32035" providerId="ADAL" clId="{AD382805-B474-467C-9317-A7FEED748E7E}" dt="2024-04-17T13:06:00.864" v="6247"/>
        <pc:sldMkLst>
          <pc:docMk/>
          <pc:sldMk cId="2714555416" sldId="283"/>
        </pc:sldMkLst>
        <pc:spChg chg="del">
          <ac:chgData name="Julia Cora" userId="dc3ba1f1-6f6a-4e08-badd-6a3236a32035" providerId="ADAL" clId="{AD382805-B474-467C-9317-A7FEED748E7E}" dt="2024-04-17T12:13:58.950" v="6161" actId="478"/>
          <ac:spMkLst>
            <pc:docMk/>
            <pc:sldMk cId="2714555416" sldId="283"/>
            <ac:spMk id="3" creationId="{64FD3E9F-B893-05A2-D244-17F92DBC6B1B}"/>
          </ac:spMkLst>
        </pc:spChg>
        <pc:spChg chg="add mod">
          <ac:chgData name="Julia Cora" userId="dc3ba1f1-6f6a-4e08-badd-6a3236a32035" providerId="ADAL" clId="{AD382805-B474-467C-9317-A7FEED748E7E}" dt="2024-04-17T12:13:58.950" v="6161" actId="478"/>
          <ac:spMkLst>
            <pc:docMk/>
            <pc:sldMk cId="2714555416" sldId="283"/>
            <ac:spMk id="5" creationId="{07AEC38B-D4A5-0A15-3588-15C540F1056A}"/>
          </ac:spMkLst>
        </pc:spChg>
        <pc:picChg chg="mod">
          <ac:chgData name="Julia Cora" userId="dc3ba1f1-6f6a-4e08-badd-6a3236a32035" providerId="ADAL" clId="{AD382805-B474-467C-9317-A7FEED748E7E}" dt="2024-04-17T13:05:39.027" v="6245" actId="1076"/>
          <ac:picMkLst>
            <pc:docMk/>
            <pc:sldMk cId="2714555416" sldId="283"/>
            <ac:picMk id="6" creationId="{89C0A1F4-9237-2E47-F63E-BB78EB36224E}"/>
          </ac:picMkLst>
        </pc:picChg>
      </pc:sldChg>
      <pc:sldChg chg="addSp delSp modSp add del mod">
        <pc:chgData name="Julia Cora" userId="dc3ba1f1-6f6a-4e08-badd-6a3236a32035" providerId="ADAL" clId="{AD382805-B474-467C-9317-A7FEED748E7E}" dt="2024-04-19T08:25:24.218" v="9832" actId="47"/>
        <pc:sldMkLst>
          <pc:docMk/>
          <pc:sldMk cId="1328664469" sldId="284"/>
        </pc:sldMkLst>
        <pc:spChg chg="mod">
          <ac:chgData name="Julia Cora" userId="dc3ba1f1-6f6a-4e08-badd-6a3236a32035" providerId="ADAL" clId="{AD382805-B474-467C-9317-A7FEED748E7E}" dt="2024-04-18T09:14:22.388" v="7262" actId="20577"/>
          <ac:spMkLst>
            <pc:docMk/>
            <pc:sldMk cId="1328664469" sldId="284"/>
            <ac:spMk id="2" creationId="{B35C38B3-7640-0E0B-B2E0-E128F007187E}"/>
          </ac:spMkLst>
        </pc:spChg>
        <pc:spChg chg="add del mod">
          <ac:chgData name="Julia Cora" userId="dc3ba1f1-6f6a-4e08-badd-6a3236a32035" providerId="ADAL" clId="{AD382805-B474-467C-9317-A7FEED748E7E}" dt="2024-04-19T08:25:08.624" v="9827" actId="21"/>
          <ac:spMkLst>
            <pc:docMk/>
            <pc:sldMk cId="1328664469" sldId="284"/>
            <ac:spMk id="5" creationId="{07AEC38B-D4A5-0A15-3588-15C540F1056A}"/>
          </ac:spMkLst>
        </pc:spChg>
        <pc:picChg chg="add del mod ord">
          <ac:chgData name="Julia Cora" userId="dc3ba1f1-6f6a-4e08-badd-6a3236a32035" providerId="ADAL" clId="{AD382805-B474-467C-9317-A7FEED748E7E}" dt="2024-04-17T12:14:40.346" v="6170" actId="34307"/>
          <ac:picMkLst>
            <pc:docMk/>
            <pc:sldMk cId="1328664469" sldId="284"/>
            <ac:picMk id="3" creationId="{AF86BC74-BCF8-CDB1-3090-1C6776CBE743}"/>
          </ac:picMkLst>
        </pc:picChg>
        <pc:picChg chg="add del">
          <ac:chgData name="Julia Cora" userId="dc3ba1f1-6f6a-4e08-badd-6a3236a32035" providerId="ADAL" clId="{AD382805-B474-467C-9317-A7FEED748E7E}" dt="2024-04-17T12:14:42.727" v="6171" actId="478"/>
          <ac:picMkLst>
            <pc:docMk/>
            <pc:sldMk cId="1328664469" sldId="284"/>
            <ac:picMk id="6" creationId="{89C0A1F4-9237-2E47-F63E-BB78EB36224E}"/>
          </ac:picMkLst>
        </pc:picChg>
      </pc:sldChg>
      <pc:sldChg chg="modSp add mod ord modNotesTx">
        <pc:chgData name="Julia Cora" userId="dc3ba1f1-6f6a-4e08-badd-6a3236a32035" providerId="ADAL" clId="{AD382805-B474-467C-9317-A7FEED748E7E}" dt="2024-04-19T08:29:45.934" v="9907"/>
        <pc:sldMkLst>
          <pc:docMk/>
          <pc:sldMk cId="2828765638" sldId="285"/>
        </pc:sldMkLst>
        <pc:spChg chg="mod">
          <ac:chgData name="Julia Cora" userId="dc3ba1f1-6f6a-4e08-badd-6a3236a32035" providerId="ADAL" clId="{AD382805-B474-467C-9317-A7FEED748E7E}" dt="2024-04-19T08:29:40.901" v="9905" actId="20577"/>
          <ac:spMkLst>
            <pc:docMk/>
            <pc:sldMk cId="2828765638" sldId="285"/>
            <ac:spMk id="9" creationId="{D95D86D4-7979-1DC3-F3BD-6498F252D41B}"/>
          </ac:spMkLst>
        </pc:spChg>
        <pc:spChg chg="mod">
          <ac:chgData name="Julia Cora" userId="dc3ba1f1-6f6a-4e08-badd-6a3236a32035" providerId="ADAL" clId="{AD382805-B474-467C-9317-A7FEED748E7E}" dt="2024-04-19T08:01:23.052" v="9349" actId="113"/>
          <ac:spMkLst>
            <pc:docMk/>
            <pc:sldMk cId="2828765638" sldId="285"/>
            <ac:spMk id="10" creationId="{716A3F5F-8BDB-3A4F-9708-35DA3E741C04}"/>
          </ac:spMkLst>
        </pc:spChg>
      </pc:sldChg>
      <pc:sldChg chg="delSp modSp add mod modNotesTx">
        <pc:chgData name="Julia Cora" userId="dc3ba1f1-6f6a-4e08-badd-6a3236a32035" providerId="ADAL" clId="{AD382805-B474-467C-9317-A7FEED748E7E}" dt="2024-04-19T08:26:25.513" v="9841" actId="2711"/>
        <pc:sldMkLst>
          <pc:docMk/>
          <pc:sldMk cId="3186982606" sldId="286"/>
        </pc:sldMkLst>
        <pc:spChg chg="mod">
          <ac:chgData name="Julia Cora" userId="dc3ba1f1-6f6a-4e08-badd-6a3236a32035" providerId="ADAL" clId="{AD382805-B474-467C-9317-A7FEED748E7E}" dt="2024-04-18T08:34:33.886" v="6668" actId="20577"/>
          <ac:spMkLst>
            <pc:docMk/>
            <pc:sldMk cId="3186982606" sldId="286"/>
            <ac:spMk id="9" creationId="{D95D86D4-7979-1DC3-F3BD-6498F252D41B}"/>
          </ac:spMkLst>
        </pc:spChg>
        <pc:spChg chg="mod">
          <ac:chgData name="Julia Cora" userId="dc3ba1f1-6f6a-4e08-badd-6a3236a32035" providerId="ADAL" clId="{AD382805-B474-467C-9317-A7FEED748E7E}" dt="2024-04-19T08:26:25.513" v="9841" actId="2711"/>
          <ac:spMkLst>
            <pc:docMk/>
            <pc:sldMk cId="3186982606" sldId="286"/>
            <ac:spMk id="10" creationId="{716A3F5F-8BDB-3A4F-9708-35DA3E741C04}"/>
          </ac:spMkLst>
        </pc:spChg>
        <pc:picChg chg="del">
          <ac:chgData name="Julia Cora" userId="dc3ba1f1-6f6a-4e08-badd-6a3236a32035" providerId="ADAL" clId="{AD382805-B474-467C-9317-A7FEED748E7E}" dt="2024-04-18T08:34:35.803" v="6669" actId="478"/>
          <ac:picMkLst>
            <pc:docMk/>
            <pc:sldMk cId="3186982606" sldId="286"/>
            <ac:picMk id="3" creationId="{67B9F89A-A38A-9404-B4C3-6C278A670F85}"/>
          </ac:picMkLst>
        </pc:picChg>
      </pc:sldChg>
      <pc:sldChg chg="addSp delSp modSp add mod">
        <pc:chgData name="Julia Cora" userId="dc3ba1f1-6f6a-4e08-badd-6a3236a32035" providerId="ADAL" clId="{AD382805-B474-467C-9317-A7FEED748E7E}" dt="2024-04-19T08:26:45.286" v="9846" actId="14100"/>
        <pc:sldMkLst>
          <pc:docMk/>
          <pc:sldMk cId="2198381967" sldId="287"/>
        </pc:sldMkLst>
        <pc:spChg chg="add mod">
          <ac:chgData name="Julia Cora" userId="dc3ba1f1-6f6a-4e08-badd-6a3236a32035" providerId="ADAL" clId="{AD382805-B474-467C-9317-A7FEED748E7E}" dt="2024-04-19T08:26:45.286" v="9846" actId="14100"/>
          <ac:spMkLst>
            <pc:docMk/>
            <pc:sldMk cId="2198381967" sldId="287"/>
            <ac:spMk id="5" creationId="{D9304957-5496-2C50-6719-EDCBAE07B56C}"/>
          </ac:spMkLst>
        </pc:spChg>
        <pc:spChg chg="del">
          <ac:chgData name="Julia Cora" userId="dc3ba1f1-6f6a-4e08-badd-6a3236a32035" providerId="ADAL" clId="{AD382805-B474-467C-9317-A7FEED748E7E}" dt="2024-04-18T08:44:58.307" v="6926" actId="478"/>
          <ac:spMkLst>
            <pc:docMk/>
            <pc:sldMk cId="2198381967" sldId="287"/>
            <ac:spMk id="10" creationId="{716A3F5F-8BDB-3A4F-9708-35DA3E741C04}"/>
          </ac:spMkLst>
        </pc:spChg>
        <pc:picChg chg="add mod">
          <ac:chgData name="Julia Cora" userId="dc3ba1f1-6f6a-4e08-badd-6a3236a32035" providerId="ADAL" clId="{AD382805-B474-467C-9317-A7FEED748E7E}" dt="2024-04-18T08:45:21.178" v="6929" actId="1076"/>
          <ac:picMkLst>
            <pc:docMk/>
            <pc:sldMk cId="2198381967" sldId="287"/>
            <ac:picMk id="3" creationId="{6D477540-902D-FF32-AFA8-F19C04F691AF}"/>
          </ac:picMkLst>
        </pc:picChg>
        <pc:picChg chg="add del">
          <ac:chgData name="Julia Cora" userId="dc3ba1f1-6f6a-4e08-badd-6a3236a32035" providerId="ADAL" clId="{AD382805-B474-467C-9317-A7FEED748E7E}" dt="2024-04-18T09:06:29.325" v="7103" actId="478"/>
          <ac:picMkLst>
            <pc:docMk/>
            <pc:sldMk cId="2198381967" sldId="287"/>
            <ac:picMk id="7" creationId="{ABB5F2E8-A7F0-9571-3ADD-770EA18B462E}"/>
          </ac:picMkLst>
        </pc:picChg>
      </pc:sldChg>
      <pc:sldChg chg="delSp modSp add mod ord modNotesTx">
        <pc:chgData name="Julia Cora" userId="dc3ba1f1-6f6a-4e08-badd-6a3236a32035" providerId="ADAL" clId="{AD382805-B474-467C-9317-A7FEED748E7E}" dt="2024-04-19T08:46:47.072" v="10457"/>
        <pc:sldMkLst>
          <pc:docMk/>
          <pc:sldMk cId="2203551414" sldId="288"/>
        </pc:sldMkLst>
        <pc:spChg chg="mod">
          <ac:chgData name="Julia Cora" userId="dc3ba1f1-6f6a-4e08-badd-6a3236a32035" providerId="ADAL" clId="{AD382805-B474-467C-9317-A7FEED748E7E}" dt="2024-04-19T08:46:25.441" v="10455" actId="20577"/>
          <ac:spMkLst>
            <pc:docMk/>
            <pc:sldMk cId="2203551414" sldId="288"/>
            <ac:spMk id="5" creationId="{D9304957-5496-2C50-6719-EDCBAE07B56C}"/>
          </ac:spMkLst>
        </pc:spChg>
        <pc:picChg chg="del">
          <ac:chgData name="Julia Cora" userId="dc3ba1f1-6f6a-4e08-badd-6a3236a32035" providerId="ADAL" clId="{AD382805-B474-467C-9317-A7FEED748E7E}" dt="2024-04-18T09:06:22.412" v="7101" actId="478"/>
          <ac:picMkLst>
            <pc:docMk/>
            <pc:sldMk cId="2203551414" sldId="288"/>
            <ac:picMk id="3" creationId="{6D477540-902D-FF32-AFA8-F19C04F691AF}"/>
          </ac:picMkLst>
        </pc:picChg>
        <pc:picChg chg="mod">
          <ac:chgData name="Julia Cora" userId="dc3ba1f1-6f6a-4e08-badd-6a3236a32035" providerId="ADAL" clId="{AD382805-B474-467C-9317-A7FEED748E7E}" dt="2024-04-18T09:06:24.853" v="7102" actId="1076"/>
          <ac:picMkLst>
            <pc:docMk/>
            <pc:sldMk cId="2203551414" sldId="288"/>
            <ac:picMk id="7" creationId="{ABB5F2E8-A7F0-9571-3ADD-770EA18B462E}"/>
          </ac:picMkLst>
        </pc:picChg>
      </pc:sldChg>
      <pc:sldChg chg="add del">
        <pc:chgData name="Julia Cora" userId="dc3ba1f1-6f6a-4e08-badd-6a3236a32035" providerId="ADAL" clId="{AD382805-B474-467C-9317-A7FEED748E7E}" dt="2024-04-18T09:12:31.001" v="7247" actId="47"/>
        <pc:sldMkLst>
          <pc:docMk/>
          <pc:sldMk cId="3705780289" sldId="289"/>
        </pc:sldMkLst>
      </pc:sldChg>
      <pc:sldChg chg="addSp delSp modSp add mod">
        <pc:chgData name="Julia Cora" userId="dc3ba1f1-6f6a-4e08-badd-6a3236a32035" providerId="ADAL" clId="{AD382805-B474-467C-9317-A7FEED748E7E}" dt="2024-04-19T08:28:46.517" v="9887" actId="2711"/>
        <pc:sldMkLst>
          <pc:docMk/>
          <pc:sldMk cId="3643864729" sldId="290"/>
        </pc:sldMkLst>
        <pc:spChg chg="add del mod">
          <ac:chgData name="Julia Cora" userId="dc3ba1f1-6f6a-4e08-badd-6a3236a32035" providerId="ADAL" clId="{AD382805-B474-467C-9317-A7FEED748E7E}" dt="2024-04-19T07:40:06.635" v="8872" actId="478"/>
          <ac:spMkLst>
            <pc:docMk/>
            <pc:sldMk cId="3643864729" sldId="290"/>
            <ac:spMk id="3" creationId="{C7D92996-6153-4C05-F205-99A6FAE31546}"/>
          </ac:spMkLst>
        </pc:spChg>
        <pc:spChg chg="mod">
          <ac:chgData name="Julia Cora" userId="dc3ba1f1-6f6a-4e08-badd-6a3236a32035" providerId="ADAL" clId="{AD382805-B474-467C-9317-A7FEED748E7E}" dt="2024-04-18T09:09:10.020" v="7169" actId="255"/>
          <ac:spMkLst>
            <pc:docMk/>
            <pc:sldMk cId="3643864729" sldId="290"/>
            <ac:spMk id="9" creationId="{D95D86D4-7979-1DC3-F3BD-6498F252D41B}"/>
          </ac:spMkLst>
        </pc:spChg>
        <pc:spChg chg="mod">
          <ac:chgData name="Julia Cora" userId="dc3ba1f1-6f6a-4e08-badd-6a3236a32035" providerId="ADAL" clId="{AD382805-B474-467C-9317-A7FEED748E7E}" dt="2024-04-19T08:28:46.517" v="9887" actId="2711"/>
          <ac:spMkLst>
            <pc:docMk/>
            <pc:sldMk cId="3643864729" sldId="290"/>
            <ac:spMk id="10" creationId="{716A3F5F-8BDB-3A4F-9708-35DA3E741C04}"/>
          </ac:spMkLst>
        </pc:spChg>
      </pc:sldChg>
      <pc:sldChg chg="addSp modSp add del mod modNotesTx">
        <pc:chgData name="Julia Cora" userId="dc3ba1f1-6f6a-4e08-badd-6a3236a32035" providerId="ADAL" clId="{AD382805-B474-467C-9317-A7FEED748E7E}" dt="2024-04-19T08:26:06.352" v="9840" actId="47"/>
        <pc:sldMkLst>
          <pc:docMk/>
          <pc:sldMk cId="2281937858" sldId="291"/>
        </pc:sldMkLst>
        <pc:spChg chg="mod">
          <ac:chgData name="Julia Cora" userId="dc3ba1f1-6f6a-4e08-badd-6a3236a32035" providerId="ADAL" clId="{AD382805-B474-467C-9317-A7FEED748E7E}" dt="2024-04-19T08:25:36.896" v="9836" actId="21"/>
          <ac:spMkLst>
            <pc:docMk/>
            <pc:sldMk cId="2281937858" sldId="291"/>
            <ac:spMk id="2" creationId="{B35C38B3-7640-0E0B-B2E0-E128F007187E}"/>
          </ac:spMkLst>
        </pc:spChg>
        <pc:spChg chg="mod">
          <ac:chgData name="Julia Cora" userId="dc3ba1f1-6f6a-4e08-badd-6a3236a32035" providerId="ADAL" clId="{AD382805-B474-467C-9317-A7FEED748E7E}" dt="2024-04-19T08:25:47.342" v="9838" actId="21"/>
          <ac:spMkLst>
            <pc:docMk/>
            <pc:sldMk cId="2281937858" sldId="291"/>
            <ac:spMk id="5" creationId="{07AEC38B-D4A5-0A15-3588-15C540F1056A}"/>
          </ac:spMkLst>
        </pc:spChg>
        <pc:picChg chg="add mod">
          <ac:chgData name="Julia Cora" userId="dc3ba1f1-6f6a-4e08-badd-6a3236a32035" providerId="ADAL" clId="{AD382805-B474-467C-9317-A7FEED748E7E}" dt="2024-04-18T09:18:47.336" v="7523"/>
          <ac:picMkLst>
            <pc:docMk/>
            <pc:sldMk cId="2281937858" sldId="291"/>
            <ac:picMk id="6" creationId="{E1C746F6-6B8E-5CE8-A992-7A8688C2CC35}"/>
          </ac:picMkLst>
        </pc:picChg>
      </pc:sldChg>
      <pc:sldChg chg="addSp modSp add mod">
        <pc:chgData name="Julia Cora" userId="dc3ba1f1-6f6a-4e08-badd-6a3236a32035" providerId="ADAL" clId="{AD382805-B474-467C-9317-A7FEED748E7E}" dt="2024-04-19T08:28:59.887" v="9890" actId="404"/>
        <pc:sldMkLst>
          <pc:docMk/>
          <pc:sldMk cId="1920766820" sldId="292"/>
        </pc:sldMkLst>
        <pc:spChg chg="mod">
          <ac:chgData name="Julia Cora" userId="dc3ba1f1-6f6a-4e08-badd-6a3236a32035" providerId="ADAL" clId="{AD382805-B474-467C-9317-A7FEED748E7E}" dt="2024-04-18T10:07:07.575" v="7654" actId="20577"/>
          <ac:spMkLst>
            <pc:docMk/>
            <pc:sldMk cId="1920766820" sldId="292"/>
            <ac:spMk id="9" creationId="{D95D86D4-7979-1DC3-F3BD-6498F252D41B}"/>
          </ac:spMkLst>
        </pc:spChg>
        <pc:spChg chg="mod">
          <ac:chgData name="Julia Cora" userId="dc3ba1f1-6f6a-4e08-badd-6a3236a32035" providerId="ADAL" clId="{AD382805-B474-467C-9317-A7FEED748E7E}" dt="2024-04-19T08:28:59.887" v="9890" actId="404"/>
          <ac:spMkLst>
            <pc:docMk/>
            <pc:sldMk cId="1920766820" sldId="292"/>
            <ac:spMk id="10" creationId="{716A3F5F-8BDB-3A4F-9708-35DA3E741C04}"/>
          </ac:spMkLst>
        </pc:spChg>
        <pc:picChg chg="add mod">
          <ac:chgData name="Julia Cora" userId="dc3ba1f1-6f6a-4e08-badd-6a3236a32035" providerId="ADAL" clId="{AD382805-B474-467C-9317-A7FEED748E7E}" dt="2024-04-18T10:10:28.410" v="7675" actId="1076"/>
          <ac:picMkLst>
            <pc:docMk/>
            <pc:sldMk cId="1920766820" sldId="292"/>
            <ac:picMk id="3" creationId="{BB53BE11-1CB0-8AD8-C409-0635BFB44F32}"/>
          </ac:picMkLst>
        </pc:picChg>
      </pc:sldChg>
      <pc:sldChg chg="addSp delSp modSp add mod modNotesTx">
        <pc:chgData name="Julia Cora" userId="dc3ba1f1-6f6a-4e08-badd-6a3236a32035" providerId="ADAL" clId="{AD382805-B474-467C-9317-A7FEED748E7E}" dt="2024-04-19T08:28:38.863" v="9886" actId="20577"/>
        <pc:sldMkLst>
          <pc:docMk/>
          <pc:sldMk cId="905196293" sldId="293"/>
        </pc:sldMkLst>
        <pc:spChg chg="add mod">
          <ac:chgData name="Julia Cora" userId="dc3ba1f1-6f6a-4e08-badd-6a3236a32035" providerId="ADAL" clId="{AD382805-B474-467C-9317-A7FEED748E7E}" dt="2024-04-19T08:27:17.920" v="9850" actId="1076"/>
          <ac:spMkLst>
            <pc:docMk/>
            <pc:sldMk cId="905196293" sldId="293"/>
            <ac:spMk id="4" creationId="{B55CCCED-3DF9-CF84-76D1-5750951C0F2E}"/>
          </ac:spMkLst>
        </pc:spChg>
        <pc:spChg chg="mod">
          <ac:chgData name="Julia Cora" userId="dc3ba1f1-6f6a-4e08-badd-6a3236a32035" providerId="ADAL" clId="{AD382805-B474-467C-9317-A7FEED748E7E}" dt="2024-04-19T08:27:24.010" v="9852" actId="255"/>
          <ac:spMkLst>
            <pc:docMk/>
            <pc:sldMk cId="905196293" sldId="293"/>
            <ac:spMk id="5" creationId="{D9304957-5496-2C50-6719-EDCBAE07B56C}"/>
          </ac:spMkLst>
        </pc:spChg>
        <pc:spChg chg="mod">
          <ac:chgData name="Julia Cora" userId="dc3ba1f1-6f6a-4e08-badd-6a3236a32035" providerId="ADAL" clId="{AD382805-B474-467C-9317-A7FEED748E7E}" dt="2024-04-18T10:13:03.669" v="7789" actId="20577"/>
          <ac:spMkLst>
            <pc:docMk/>
            <pc:sldMk cId="905196293" sldId="293"/>
            <ac:spMk id="9" creationId="{D95D86D4-7979-1DC3-F3BD-6498F252D41B}"/>
          </ac:spMkLst>
        </pc:spChg>
        <pc:picChg chg="del">
          <ac:chgData name="Julia Cora" userId="dc3ba1f1-6f6a-4e08-badd-6a3236a32035" providerId="ADAL" clId="{AD382805-B474-467C-9317-A7FEED748E7E}" dt="2024-04-18T10:13:05.554" v="7790" actId="478"/>
          <ac:picMkLst>
            <pc:docMk/>
            <pc:sldMk cId="905196293" sldId="293"/>
            <ac:picMk id="3" creationId="{6D477540-902D-FF32-AFA8-F19C04F691AF}"/>
          </ac:picMkLst>
        </pc:picChg>
      </pc:sldChg>
      <pc:sldChg chg="addSp modSp new del mod ord">
        <pc:chgData name="Julia Cora" userId="dc3ba1f1-6f6a-4e08-badd-6a3236a32035" providerId="ADAL" clId="{AD382805-B474-467C-9317-A7FEED748E7E}" dt="2024-04-19T08:12:30.635" v="9535" actId="47"/>
        <pc:sldMkLst>
          <pc:docMk/>
          <pc:sldMk cId="2325123580" sldId="294"/>
        </pc:sldMkLst>
        <pc:spChg chg="mod">
          <ac:chgData name="Julia Cora" userId="dc3ba1f1-6f6a-4e08-badd-6a3236a32035" providerId="ADAL" clId="{AD382805-B474-467C-9317-A7FEED748E7E}" dt="2024-04-19T08:11:28.055" v="9534" actId="20577"/>
          <ac:spMkLst>
            <pc:docMk/>
            <pc:sldMk cId="2325123580" sldId="294"/>
            <ac:spMk id="2" creationId="{5B1493A9-DB47-9E7D-5BE2-8D0BFC8EF596}"/>
          </ac:spMkLst>
        </pc:spChg>
        <pc:spChg chg="add">
          <ac:chgData name="Julia Cora" userId="dc3ba1f1-6f6a-4e08-badd-6a3236a32035" providerId="ADAL" clId="{AD382805-B474-467C-9317-A7FEED748E7E}" dt="2024-04-18T10:26:10.773" v="8136" actId="22"/>
          <ac:spMkLst>
            <pc:docMk/>
            <pc:sldMk cId="2325123580" sldId="294"/>
            <ac:spMk id="5" creationId="{E32DFADC-733A-51A2-CD82-0DF94DBC82E7}"/>
          </ac:spMkLst>
        </pc:spChg>
      </pc:sldChg>
      <pc:sldChg chg="addSp modSp new del mod">
        <pc:chgData name="Julia Cora" userId="dc3ba1f1-6f6a-4e08-badd-6a3236a32035" providerId="ADAL" clId="{AD382805-B474-467C-9317-A7FEED748E7E}" dt="2024-04-19T08:23:44.349" v="9798" actId="47"/>
        <pc:sldMkLst>
          <pc:docMk/>
          <pc:sldMk cId="3970056720" sldId="295"/>
        </pc:sldMkLst>
        <pc:spChg chg="add mod">
          <ac:chgData name="Julia Cora" userId="dc3ba1f1-6f6a-4e08-badd-6a3236a32035" providerId="ADAL" clId="{AD382805-B474-467C-9317-A7FEED748E7E}" dt="2024-04-19T08:22:56.022" v="9797" actId="20577"/>
          <ac:spMkLst>
            <pc:docMk/>
            <pc:sldMk cId="3970056720" sldId="295"/>
            <ac:spMk id="5" creationId="{2787D2BD-8294-2E97-0701-04638847D180}"/>
          </ac:spMkLst>
        </pc:spChg>
      </pc:sldChg>
      <pc:sldChg chg="modSp add del mod">
        <pc:chgData name="Julia Cora" userId="dc3ba1f1-6f6a-4e08-badd-6a3236a32035" providerId="ADAL" clId="{AD382805-B474-467C-9317-A7FEED748E7E}" dt="2024-04-19T08:22:01.120" v="9794" actId="47"/>
        <pc:sldMkLst>
          <pc:docMk/>
          <pc:sldMk cId="2716095009" sldId="296"/>
        </pc:sldMkLst>
        <pc:spChg chg="mod">
          <ac:chgData name="Julia Cora" userId="dc3ba1f1-6f6a-4e08-badd-6a3236a32035" providerId="ADAL" clId="{AD382805-B474-467C-9317-A7FEED748E7E}" dt="2024-04-19T08:20:25.139" v="9633" actId="20577"/>
          <ac:spMkLst>
            <pc:docMk/>
            <pc:sldMk cId="2716095009" sldId="296"/>
            <ac:spMk id="2" creationId="{DA076CBC-FAA7-2217-B788-8ED2C189E8E1}"/>
          </ac:spMkLst>
        </pc:spChg>
        <pc:spChg chg="mod">
          <ac:chgData name="Julia Cora" userId="dc3ba1f1-6f6a-4e08-badd-6a3236a32035" providerId="ADAL" clId="{AD382805-B474-467C-9317-A7FEED748E7E}" dt="2024-04-18T10:31:37.793" v="8166" actId="20577"/>
          <ac:spMkLst>
            <pc:docMk/>
            <pc:sldMk cId="2716095009" sldId="296"/>
            <ac:spMk id="5" creationId="{2787D2BD-8294-2E97-0701-04638847D180}"/>
          </ac:spMkLst>
        </pc:spChg>
      </pc:sldChg>
      <pc:sldChg chg="modSp add del mod">
        <pc:chgData name="Julia Cora" userId="dc3ba1f1-6f6a-4e08-badd-6a3236a32035" providerId="ADAL" clId="{AD382805-B474-467C-9317-A7FEED748E7E}" dt="2024-04-19T08:22:11.408" v="9795" actId="47"/>
        <pc:sldMkLst>
          <pc:docMk/>
          <pc:sldMk cId="3162845972" sldId="297"/>
        </pc:sldMkLst>
        <pc:spChg chg="mod">
          <ac:chgData name="Julia Cora" userId="dc3ba1f1-6f6a-4e08-badd-6a3236a32035" providerId="ADAL" clId="{AD382805-B474-467C-9317-A7FEED748E7E}" dt="2024-04-18T10:31:33.725" v="8159"/>
          <ac:spMkLst>
            <pc:docMk/>
            <pc:sldMk cId="3162845972" sldId="297"/>
            <ac:spMk id="5" creationId="{2787D2BD-8294-2E97-0701-04638847D180}"/>
          </ac:spMkLst>
        </pc:spChg>
      </pc:sldChg>
      <pc:sldChg chg="addSp new del mod">
        <pc:chgData name="Julia Cora" userId="dc3ba1f1-6f6a-4e08-badd-6a3236a32035" providerId="ADAL" clId="{AD382805-B474-467C-9317-A7FEED748E7E}" dt="2024-04-19T08:22:24.870" v="9796" actId="47"/>
        <pc:sldMkLst>
          <pc:docMk/>
          <pc:sldMk cId="4015060297" sldId="298"/>
        </pc:sldMkLst>
        <pc:spChg chg="add">
          <ac:chgData name="Julia Cora" userId="dc3ba1f1-6f6a-4e08-badd-6a3236a32035" providerId="ADAL" clId="{AD382805-B474-467C-9317-A7FEED748E7E}" dt="2024-04-18T10:33:54.055" v="8171" actId="22"/>
          <ac:spMkLst>
            <pc:docMk/>
            <pc:sldMk cId="4015060297" sldId="298"/>
            <ac:spMk id="5" creationId="{A42479F4-B717-7DE1-476D-1FCA350CC4C9}"/>
          </ac:spMkLst>
        </pc:spChg>
      </pc:sldChg>
      <pc:sldChg chg="modSp add mod ord">
        <pc:chgData name="Julia Cora" userId="dc3ba1f1-6f6a-4e08-badd-6a3236a32035" providerId="ADAL" clId="{AD382805-B474-467C-9317-A7FEED748E7E}" dt="2024-04-19T08:29:17.411" v="9892"/>
        <pc:sldMkLst>
          <pc:docMk/>
          <pc:sldMk cId="2462449224" sldId="299"/>
        </pc:sldMkLst>
        <pc:spChg chg="mod">
          <ac:chgData name="Julia Cora" userId="dc3ba1f1-6f6a-4e08-badd-6a3236a32035" providerId="ADAL" clId="{AD382805-B474-467C-9317-A7FEED748E7E}" dt="2024-04-18T10:34:41.589" v="8204" actId="20577"/>
          <ac:spMkLst>
            <pc:docMk/>
            <pc:sldMk cId="2462449224" sldId="299"/>
            <ac:spMk id="2" creationId="{B35C38B3-7640-0E0B-B2E0-E128F007187E}"/>
          </ac:spMkLst>
        </pc:spChg>
        <pc:spChg chg="mod">
          <ac:chgData name="Julia Cora" userId="dc3ba1f1-6f6a-4e08-badd-6a3236a32035" providerId="ADAL" clId="{AD382805-B474-467C-9317-A7FEED748E7E}" dt="2024-04-18T10:35:06.839" v="8213"/>
          <ac:spMkLst>
            <pc:docMk/>
            <pc:sldMk cId="2462449224" sldId="299"/>
            <ac:spMk id="5" creationId="{07AEC38B-D4A5-0A15-3588-15C540F1056A}"/>
          </ac:spMkLst>
        </pc:spChg>
      </pc:sldChg>
      <pc:sldChg chg="addSp new del mod ord">
        <pc:chgData name="Julia Cora" userId="dc3ba1f1-6f6a-4e08-badd-6a3236a32035" providerId="ADAL" clId="{AD382805-B474-467C-9317-A7FEED748E7E}" dt="2024-04-19T08:14:37.198" v="9551" actId="47"/>
        <pc:sldMkLst>
          <pc:docMk/>
          <pc:sldMk cId="3356683226" sldId="300"/>
        </pc:sldMkLst>
        <pc:spChg chg="add">
          <ac:chgData name="Julia Cora" userId="dc3ba1f1-6f6a-4e08-badd-6a3236a32035" providerId="ADAL" clId="{AD382805-B474-467C-9317-A7FEED748E7E}" dt="2024-04-18T10:35:59.953" v="8219" actId="22"/>
          <ac:spMkLst>
            <pc:docMk/>
            <pc:sldMk cId="3356683226" sldId="300"/>
            <ac:spMk id="5" creationId="{EC7BDCAC-4138-5356-B28B-13D46934F204}"/>
          </ac:spMkLst>
        </pc:spChg>
      </pc:sldChg>
      <pc:sldChg chg="delSp modSp add del mod modNotesTx">
        <pc:chgData name="Julia Cora" userId="dc3ba1f1-6f6a-4e08-badd-6a3236a32035" providerId="ADAL" clId="{AD382805-B474-467C-9317-A7FEED748E7E}" dt="2024-04-19T08:40:24.818" v="10212" actId="47"/>
        <pc:sldMkLst>
          <pc:docMk/>
          <pc:sldMk cId="1278852869" sldId="301"/>
        </pc:sldMkLst>
        <pc:spChg chg="mod">
          <ac:chgData name="Julia Cora" userId="dc3ba1f1-6f6a-4e08-badd-6a3236a32035" providerId="ADAL" clId="{AD382805-B474-467C-9317-A7FEED748E7E}" dt="2024-04-19T07:42:34.761" v="8892"/>
          <ac:spMkLst>
            <pc:docMk/>
            <pc:sldMk cId="1278852869" sldId="301"/>
            <ac:spMk id="2" creationId="{B35C38B3-7640-0E0B-B2E0-E128F007187E}"/>
          </ac:spMkLst>
        </pc:spChg>
        <pc:spChg chg="mod">
          <ac:chgData name="Julia Cora" userId="dc3ba1f1-6f6a-4e08-badd-6a3236a32035" providerId="ADAL" clId="{AD382805-B474-467C-9317-A7FEED748E7E}" dt="2024-04-19T08:40:06.377" v="10209" actId="21"/>
          <ac:spMkLst>
            <pc:docMk/>
            <pc:sldMk cId="1278852869" sldId="301"/>
            <ac:spMk id="5" creationId="{07AEC38B-D4A5-0A15-3588-15C540F1056A}"/>
          </ac:spMkLst>
        </pc:spChg>
        <pc:picChg chg="del">
          <ac:chgData name="Julia Cora" userId="dc3ba1f1-6f6a-4e08-badd-6a3236a32035" providerId="ADAL" clId="{AD382805-B474-467C-9317-A7FEED748E7E}" dt="2024-04-19T07:42:38.708" v="8893" actId="478"/>
          <ac:picMkLst>
            <pc:docMk/>
            <pc:sldMk cId="1278852869" sldId="301"/>
            <ac:picMk id="6" creationId="{89C0A1F4-9237-2E47-F63E-BB78EB36224E}"/>
          </ac:picMkLst>
        </pc:picChg>
      </pc:sldChg>
      <pc:sldChg chg="modSp new del mod">
        <pc:chgData name="Julia Cora" userId="dc3ba1f1-6f6a-4e08-badd-6a3236a32035" providerId="ADAL" clId="{AD382805-B474-467C-9317-A7FEED748E7E}" dt="2024-04-19T07:47:01.237" v="8981" actId="47"/>
        <pc:sldMkLst>
          <pc:docMk/>
          <pc:sldMk cId="1519130616" sldId="302"/>
        </pc:sldMkLst>
        <pc:spChg chg="mod">
          <ac:chgData name="Julia Cora" userId="dc3ba1f1-6f6a-4e08-badd-6a3236a32035" providerId="ADAL" clId="{AD382805-B474-467C-9317-A7FEED748E7E}" dt="2024-04-19T07:43:32.166" v="8908" actId="27636"/>
          <ac:spMkLst>
            <pc:docMk/>
            <pc:sldMk cId="1519130616" sldId="302"/>
            <ac:spMk id="2" creationId="{9707F084-8ADF-6502-19D3-730859C566BE}"/>
          </ac:spMkLst>
        </pc:spChg>
        <pc:spChg chg="mod">
          <ac:chgData name="Julia Cora" userId="dc3ba1f1-6f6a-4e08-badd-6a3236a32035" providerId="ADAL" clId="{AD382805-B474-467C-9317-A7FEED748E7E}" dt="2024-04-19T07:46:33.402" v="8976" actId="21"/>
          <ac:spMkLst>
            <pc:docMk/>
            <pc:sldMk cId="1519130616" sldId="302"/>
            <ac:spMk id="3" creationId="{C9C26E4C-22C1-54EA-69AD-2C8EDCEAD87F}"/>
          </ac:spMkLst>
        </pc:spChg>
      </pc:sldChg>
      <pc:sldChg chg="addSp delSp modSp add mod">
        <pc:chgData name="Julia Cora" userId="dc3ba1f1-6f6a-4e08-badd-6a3236a32035" providerId="ADAL" clId="{AD382805-B474-467C-9317-A7FEED748E7E}" dt="2024-04-19T08:50:50.859" v="10504" actId="20577"/>
        <pc:sldMkLst>
          <pc:docMk/>
          <pc:sldMk cId="2365796008" sldId="302"/>
        </pc:sldMkLst>
        <pc:spChg chg="mod">
          <ac:chgData name="Julia Cora" userId="dc3ba1f1-6f6a-4e08-badd-6a3236a32035" providerId="ADAL" clId="{AD382805-B474-467C-9317-A7FEED748E7E}" dt="2024-04-19T08:07:38.177" v="9440" actId="20577"/>
          <ac:spMkLst>
            <pc:docMk/>
            <pc:sldMk cId="2365796008" sldId="302"/>
            <ac:spMk id="9" creationId="{D95D86D4-7979-1DC3-F3BD-6498F252D41B}"/>
          </ac:spMkLst>
        </pc:spChg>
        <pc:spChg chg="mod">
          <ac:chgData name="Julia Cora" userId="dc3ba1f1-6f6a-4e08-badd-6a3236a32035" providerId="ADAL" clId="{AD382805-B474-467C-9317-A7FEED748E7E}" dt="2024-04-19T08:50:50.859" v="10504" actId="20577"/>
          <ac:spMkLst>
            <pc:docMk/>
            <pc:sldMk cId="2365796008" sldId="302"/>
            <ac:spMk id="10" creationId="{716A3F5F-8BDB-3A4F-9708-35DA3E741C04}"/>
          </ac:spMkLst>
        </pc:spChg>
        <pc:picChg chg="add del mod">
          <ac:chgData name="Julia Cora" userId="dc3ba1f1-6f6a-4e08-badd-6a3236a32035" providerId="ADAL" clId="{AD382805-B474-467C-9317-A7FEED748E7E}" dt="2024-04-19T08:07:28.367" v="9433" actId="478"/>
          <ac:picMkLst>
            <pc:docMk/>
            <pc:sldMk cId="2365796008" sldId="302"/>
            <ac:picMk id="2" creationId="{C22095C9-6838-B367-31AD-D38C4FDAF672}"/>
          </ac:picMkLst>
        </pc:picChg>
        <pc:picChg chg="add del mod">
          <ac:chgData name="Julia Cora" userId="dc3ba1f1-6f6a-4e08-badd-6a3236a32035" providerId="ADAL" clId="{AD382805-B474-467C-9317-A7FEED748E7E}" dt="2024-04-19T08:07:30.021" v="9434" actId="478"/>
          <ac:picMkLst>
            <pc:docMk/>
            <pc:sldMk cId="2365796008" sldId="302"/>
            <ac:picMk id="6" creationId="{E2444E1E-0486-2D73-3D2F-00D3C0200EA6}"/>
          </ac:picMkLst>
        </pc:picChg>
      </pc:sldChg>
      <pc:sldChg chg="modSp new del mod modNotesTx">
        <pc:chgData name="Julia Cora" userId="dc3ba1f1-6f6a-4e08-badd-6a3236a32035" providerId="ADAL" clId="{AD382805-B474-467C-9317-A7FEED748E7E}" dt="2024-04-19T07:45:44.307" v="8962" actId="680"/>
        <pc:sldMkLst>
          <pc:docMk/>
          <pc:sldMk cId="1769591194" sldId="303"/>
        </pc:sldMkLst>
        <pc:spChg chg="mod">
          <ac:chgData name="Julia Cora" userId="dc3ba1f1-6f6a-4e08-badd-6a3236a32035" providerId="ADAL" clId="{AD382805-B474-467C-9317-A7FEED748E7E}" dt="2024-04-19T07:45:40.156" v="8952"/>
          <ac:spMkLst>
            <pc:docMk/>
            <pc:sldMk cId="1769591194" sldId="303"/>
            <ac:spMk id="2" creationId="{2D9207EE-2919-6DE9-0209-5262F12BADD4}"/>
          </ac:spMkLst>
        </pc:spChg>
        <pc:spChg chg="mod">
          <ac:chgData name="Julia Cora" userId="dc3ba1f1-6f6a-4e08-badd-6a3236a32035" providerId="ADAL" clId="{AD382805-B474-467C-9317-A7FEED748E7E}" dt="2024-04-19T07:45:43.626" v="8959"/>
          <ac:spMkLst>
            <pc:docMk/>
            <pc:sldMk cId="1769591194" sldId="303"/>
            <ac:spMk id="3" creationId="{A7A60D0A-6EA6-9ADD-4BF9-5D78EDBB6B92}"/>
          </ac:spMkLst>
        </pc:spChg>
      </pc:sldChg>
      <pc:sldChg chg="modSp add mod">
        <pc:chgData name="Julia Cora" userId="dc3ba1f1-6f6a-4e08-badd-6a3236a32035" providerId="ADAL" clId="{AD382805-B474-467C-9317-A7FEED748E7E}" dt="2024-04-19T08:10:13.394" v="9467" actId="20577"/>
        <pc:sldMkLst>
          <pc:docMk/>
          <pc:sldMk cId="2974200443" sldId="303"/>
        </pc:sldMkLst>
        <pc:spChg chg="mod">
          <ac:chgData name="Julia Cora" userId="dc3ba1f1-6f6a-4e08-badd-6a3236a32035" providerId="ADAL" clId="{AD382805-B474-467C-9317-A7FEED748E7E}" dt="2024-04-19T08:10:13.394" v="9467" actId="20577"/>
          <ac:spMkLst>
            <pc:docMk/>
            <pc:sldMk cId="2974200443" sldId="303"/>
            <ac:spMk id="10" creationId="{716A3F5F-8BDB-3A4F-9708-35DA3E741C04}"/>
          </ac:spMkLst>
        </pc:spChg>
      </pc:sldChg>
      <pc:sldChg chg="new del">
        <pc:chgData name="Julia Cora" userId="dc3ba1f1-6f6a-4e08-badd-6a3236a32035" providerId="ADAL" clId="{AD382805-B474-467C-9317-A7FEED748E7E}" dt="2024-04-19T07:44:07.855" v="8925" actId="680"/>
        <pc:sldMkLst>
          <pc:docMk/>
          <pc:sldMk cId="4202155412" sldId="303"/>
        </pc:sldMkLst>
      </pc:sldChg>
      <pc:sldChg chg="modSp add mod ord">
        <pc:chgData name="Julia Cora" userId="dc3ba1f1-6f6a-4e08-badd-6a3236a32035" providerId="ADAL" clId="{AD382805-B474-467C-9317-A7FEED748E7E}" dt="2024-04-19T08:51:25.903" v="10519" actId="1036"/>
        <pc:sldMkLst>
          <pc:docMk/>
          <pc:sldMk cId="1500110100" sldId="304"/>
        </pc:sldMkLst>
        <pc:spChg chg="mod">
          <ac:chgData name="Julia Cora" userId="dc3ba1f1-6f6a-4e08-badd-6a3236a32035" providerId="ADAL" clId="{AD382805-B474-467C-9317-A7FEED748E7E}" dt="2024-04-19T08:38:37.080" v="10134" actId="20577"/>
          <ac:spMkLst>
            <pc:docMk/>
            <pc:sldMk cId="1500110100" sldId="304"/>
            <ac:spMk id="9" creationId="{D95D86D4-7979-1DC3-F3BD-6498F252D41B}"/>
          </ac:spMkLst>
        </pc:spChg>
        <pc:spChg chg="mod">
          <ac:chgData name="Julia Cora" userId="dc3ba1f1-6f6a-4e08-badd-6a3236a32035" providerId="ADAL" clId="{AD382805-B474-467C-9317-A7FEED748E7E}" dt="2024-04-19T08:51:25.903" v="10519" actId="1036"/>
          <ac:spMkLst>
            <pc:docMk/>
            <pc:sldMk cId="1500110100" sldId="304"/>
            <ac:spMk id="10" creationId="{716A3F5F-8BDB-3A4F-9708-35DA3E741C04}"/>
          </ac:spMkLst>
        </pc:spChg>
      </pc:sldChg>
      <pc:sldChg chg="addSp modSp add mod ord">
        <pc:chgData name="Julia Cora" userId="dc3ba1f1-6f6a-4e08-badd-6a3236a32035" providerId="ADAL" clId="{AD382805-B474-467C-9317-A7FEED748E7E}" dt="2024-04-19T08:48:30.195" v="10472"/>
        <pc:sldMkLst>
          <pc:docMk/>
          <pc:sldMk cId="1693763566" sldId="305"/>
        </pc:sldMkLst>
        <pc:spChg chg="add mod">
          <ac:chgData name="Julia Cora" userId="dc3ba1f1-6f6a-4e08-badd-6a3236a32035" providerId="ADAL" clId="{AD382805-B474-467C-9317-A7FEED748E7E}" dt="2024-04-19T08:13:18.692" v="9549"/>
          <ac:spMkLst>
            <pc:docMk/>
            <pc:sldMk cId="1693763566" sldId="305"/>
            <ac:spMk id="7" creationId="{17546CBB-3AAC-B78C-923E-981641D0C016}"/>
          </ac:spMkLst>
        </pc:spChg>
        <pc:spChg chg="mod">
          <ac:chgData name="Julia Cora" userId="dc3ba1f1-6f6a-4e08-badd-6a3236a32035" providerId="ADAL" clId="{AD382805-B474-467C-9317-A7FEED748E7E}" dt="2024-04-19T08:12:59.886" v="9546"/>
          <ac:spMkLst>
            <pc:docMk/>
            <pc:sldMk cId="1693763566" sldId="305"/>
            <ac:spMk id="9" creationId="{D95D86D4-7979-1DC3-F3BD-6498F252D41B}"/>
          </ac:spMkLst>
        </pc:spChg>
        <pc:spChg chg="mod">
          <ac:chgData name="Julia Cora" userId="dc3ba1f1-6f6a-4e08-badd-6a3236a32035" providerId="ADAL" clId="{AD382805-B474-467C-9317-A7FEED748E7E}" dt="2024-04-19T08:47:44.028" v="10458" actId="113"/>
          <ac:spMkLst>
            <pc:docMk/>
            <pc:sldMk cId="1693763566" sldId="305"/>
            <ac:spMk id="10" creationId="{716A3F5F-8BDB-3A4F-9708-35DA3E741C04}"/>
          </ac:spMkLst>
        </pc:spChg>
        <pc:picChg chg="add mod">
          <ac:chgData name="Julia Cora" userId="dc3ba1f1-6f6a-4e08-badd-6a3236a32035" providerId="ADAL" clId="{AD382805-B474-467C-9317-A7FEED748E7E}" dt="2024-04-19T08:13:18.692" v="9549"/>
          <ac:picMkLst>
            <pc:docMk/>
            <pc:sldMk cId="1693763566" sldId="305"/>
            <ac:picMk id="6" creationId="{675DCF73-F9E9-B6F4-ACBC-0A4A2A0ED704}"/>
          </ac:picMkLst>
        </pc:picChg>
      </pc:sldChg>
      <pc:sldChg chg="delSp modSp add mod modNotesTx">
        <pc:chgData name="Julia Cora" userId="dc3ba1f1-6f6a-4e08-badd-6a3236a32035" providerId="ADAL" clId="{AD382805-B474-467C-9317-A7FEED748E7E}" dt="2024-04-19T08:24:52.598" v="9815"/>
        <pc:sldMkLst>
          <pc:docMk/>
          <pc:sldMk cId="1682173717" sldId="306"/>
        </pc:sldMkLst>
        <pc:spChg chg="del">
          <ac:chgData name="Julia Cora" userId="dc3ba1f1-6f6a-4e08-badd-6a3236a32035" providerId="ADAL" clId="{AD382805-B474-467C-9317-A7FEED748E7E}" dt="2024-04-19T08:24:10.129" v="9804" actId="478"/>
          <ac:spMkLst>
            <pc:docMk/>
            <pc:sldMk cId="1682173717" sldId="306"/>
            <ac:spMk id="7" creationId="{17546CBB-3AAC-B78C-923E-981641D0C016}"/>
          </ac:spMkLst>
        </pc:spChg>
        <pc:spChg chg="mod">
          <ac:chgData name="Julia Cora" userId="dc3ba1f1-6f6a-4e08-badd-6a3236a32035" providerId="ADAL" clId="{AD382805-B474-467C-9317-A7FEED748E7E}" dt="2024-04-19T08:24:01.303" v="9801"/>
          <ac:spMkLst>
            <pc:docMk/>
            <pc:sldMk cId="1682173717" sldId="306"/>
            <ac:spMk id="9" creationId="{D95D86D4-7979-1DC3-F3BD-6498F252D41B}"/>
          </ac:spMkLst>
        </pc:spChg>
        <pc:spChg chg="mod">
          <ac:chgData name="Julia Cora" userId="dc3ba1f1-6f6a-4e08-badd-6a3236a32035" providerId="ADAL" clId="{AD382805-B474-467C-9317-A7FEED748E7E}" dt="2024-04-19T08:24:34.722" v="9813" actId="20577"/>
          <ac:spMkLst>
            <pc:docMk/>
            <pc:sldMk cId="1682173717" sldId="306"/>
            <ac:spMk id="10" creationId="{716A3F5F-8BDB-3A4F-9708-35DA3E741C04}"/>
          </ac:spMkLst>
        </pc:spChg>
        <pc:picChg chg="del">
          <ac:chgData name="Julia Cora" userId="dc3ba1f1-6f6a-4e08-badd-6a3236a32035" providerId="ADAL" clId="{AD382805-B474-467C-9317-A7FEED748E7E}" dt="2024-04-19T08:24:08.441" v="9803" actId="478"/>
          <ac:picMkLst>
            <pc:docMk/>
            <pc:sldMk cId="1682173717" sldId="306"/>
            <ac:picMk id="6" creationId="{675DCF73-F9E9-B6F4-ACBC-0A4A2A0ED704}"/>
          </ac:picMkLst>
        </pc:picChg>
      </pc:sldChg>
      <pc:sldChg chg="modSp add mod">
        <pc:chgData name="Julia Cora" userId="dc3ba1f1-6f6a-4e08-badd-6a3236a32035" providerId="ADAL" clId="{AD382805-B474-467C-9317-A7FEED748E7E}" dt="2024-04-19T08:52:29.453" v="10520" actId="123"/>
        <pc:sldMkLst>
          <pc:docMk/>
          <pc:sldMk cId="1644611827" sldId="307"/>
        </pc:sldMkLst>
        <pc:spChg chg="mod">
          <ac:chgData name="Julia Cora" userId="dc3ba1f1-6f6a-4e08-badd-6a3236a32035" providerId="ADAL" clId="{AD382805-B474-467C-9317-A7FEED748E7E}" dt="2024-04-19T08:25:02.850" v="9825" actId="20577"/>
          <ac:spMkLst>
            <pc:docMk/>
            <pc:sldMk cId="1644611827" sldId="307"/>
            <ac:spMk id="9" creationId="{D95D86D4-7979-1DC3-F3BD-6498F252D41B}"/>
          </ac:spMkLst>
        </pc:spChg>
        <pc:spChg chg="mod">
          <ac:chgData name="Julia Cora" userId="dc3ba1f1-6f6a-4e08-badd-6a3236a32035" providerId="ADAL" clId="{AD382805-B474-467C-9317-A7FEED748E7E}" dt="2024-04-19T08:52:29.453" v="10520" actId="123"/>
          <ac:spMkLst>
            <pc:docMk/>
            <pc:sldMk cId="1644611827" sldId="307"/>
            <ac:spMk id="10" creationId="{716A3F5F-8BDB-3A4F-9708-35DA3E741C04}"/>
          </ac:spMkLst>
        </pc:spChg>
      </pc:sldChg>
      <pc:sldChg chg="modSp add mod modNotesTx">
        <pc:chgData name="Julia Cora" userId="dc3ba1f1-6f6a-4e08-badd-6a3236a32035" providerId="ADAL" clId="{AD382805-B474-467C-9317-A7FEED748E7E}" dt="2024-04-19T08:45:38.436" v="10443" actId="20577"/>
        <pc:sldMkLst>
          <pc:docMk/>
          <pc:sldMk cId="1140325188" sldId="308"/>
        </pc:sldMkLst>
        <pc:spChg chg="mod">
          <ac:chgData name="Julia Cora" userId="dc3ba1f1-6f6a-4e08-badd-6a3236a32035" providerId="ADAL" clId="{AD382805-B474-467C-9317-A7FEED748E7E}" dt="2024-04-19T08:25:41.606" v="9837"/>
          <ac:spMkLst>
            <pc:docMk/>
            <pc:sldMk cId="1140325188" sldId="308"/>
            <ac:spMk id="9" creationId="{D95D86D4-7979-1DC3-F3BD-6498F252D41B}"/>
          </ac:spMkLst>
        </pc:spChg>
        <pc:spChg chg="mod">
          <ac:chgData name="Julia Cora" userId="dc3ba1f1-6f6a-4e08-badd-6a3236a32035" providerId="ADAL" clId="{AD382805-B474-467C-9317-A7FEED748E7E}" dt="2024-04-19T08:45:38.436" v="10443" actId="20577"/>
          <ac:spMkLst>
            <pc:docMk/>
            <pc:sldMk cId="1140325188" sldId="308"/>
            <ac:spMk id="10" creationId="{716A3F5F-8BDB-3A4F-9708-35DA3E741C04}"/>
          </ac:spMkLst>
        </pc:spChg>
      </pc:sldChg>
      <pc:sldChg chg="add del">
        <pc:chgData name="Julia Cora" userId="dc3ba1f1-6f6a-4e08-badd-6a3236a32035" providerId="ADAL" clId="{AD382805-B474-467C-9317-A7FEED748E7E}" dt="2024-04-19T08:50:10.947" v="10495" actId="47"/>
        <pc:sldMkLst>
          <pc:docMk/>
          <pc:sldMk cId="1178178727" sldId="309"/>
        </pc:sldMkLst>
      </pc:sldChg>
      <pc:sldChg chg="modSp add mod modNotesTx">
        <pc:chgData name="Julia Cora" userId="dc3ba1f1-6f6a-4e08-badd-6a3236a32035" providerId="ADAL" clId="{AD382805-B474-467C-9317-A7FEED748E7E}" dt="2024-04-19T08:59:24.448" v="10521" actId="20577"/>
        <pc:sldMkLst>
          <pc:docMk/>
          <pc:sldMk cId="1472643493" sldId="310"/>
        </pc:sldMkLst>
        <pc:spChg chg="mod">
          <ac:chgData name="Julia Cora" userId="dc3ba1f1-6f6a-4e08-badd-6a3236a32035" providerId="ADAL" clId="{AD382805-B474-467C-9317-A7FEED748E7E}" dt="2024-04-19T08:49:12.293" v="10494" actId="20577"/>
          <ac:spMkLst>
            <pc:docMk/>
            <pc:sldMk cId="1472643493" sldId="310"/>
            <ac:spMk id="3" creationId="{67D6A27F-F350-529F-0BCD-A5C5EFB17B8A}"/>
          </ac:spMkLst>
        </pc:spChg>
        <pc:spChg chg="mod">
          <ac:chgData name="Julia Cora" userId="dc3ba1f1-6f6a-4e08-badd-6a3236a32035" providerId="ADAL" clId="{AD382805-B474-467C-9317-A7FEED748E7E}" dt="2024-04-19T08:40:01.978" v="10208" actId="20577"/>
          <ac:spMkLst>
            <pc:docMk/>
            <pc:sldMk cId="1472643493" sldId="310"/>
            <ac:spMk id="4" creationId="{0C1C8DE4-211A-D79A-F393-861E3545FBB8}"/>
          </ac:spMkLst>
        </pc:spChg>
      </pc:sldChg>
    </pc:docChg>
  </pc:docChgLst>
  <pc:docChgLst>
    <pc:chgData name="Julia Cora" userId="dc3ba1f1-6f6a-4e08-badd-6a3236a32035" providerId="ADAL" clId="{A813160B-DBF3-4043-A5C0-B08EE97BBDC0}"/>
    <pc:docChg chg="undo custSel addSld delSld modSld sldOrd">
      <pc:chgData name="Julia Cora" userId="dc3ba1f1-6f6a-4e08-badd-6a3236a32035" providerId="ADAL" clId="{A813160B-DBF3-4043-A5C0-B08EE97BBDC0}" dt="2024-06-05T13:44:42.570" v="3064"/>
      <pc:docMkLst>
        <pc:docMk/>
      </pc:docMkLst>
      <pc:sldChg chg="modSp mod">
        <pc:chgData name="Julia Cora" userId="dc3ba1f1-6f6a-4e08-badd-6a3236a32035" providerId="ADAL" clId="{A813160B-DBF3-4043-A5C0-B08EE97BBDC0}" dt="2024-05-16T13:15:23.663" v="320" actId="20577"/>
        <pc:sldMkLst>
          <pc:docMk/>
          <pc:sldMk cId="0" sldId="258"/>
        </pc:sldMkLst>
        <pc:spChg chg="mod">
          <ac:chgData name="Julia Cora" userId="dc3ba1f1-6f6a-4e08-badd-6a3236a32035" providerId="ADAL" clId="{A813160B-DBF3-4043-A5C0-B08EE97BBDC0}" dt="2024-05-16T13:15:23.663" v="320" actId="20577"/>
          <ac:spMkLst>
            <pc:docMk/>
            <pc:sldMk cId="0" sldId="258"/>
            <ac:spMk id="3" creationId="{1A2BB6B8-5455-D66A-7DBA-E95B023069DB}"/>
          </ac:spMkLst>
        </pc:spChg>
      </pc:sldChg>
      <pc:sldChg chg="del">
        <pc:chgData name="Julia Cora" userId="dc3ba1f1-6f6a-4e08-badd-6a3236a32035" providerId="ADAL" clId="{A813160B-DBF3-4043-A5C0-B08EE97BBDC0}" dt="2024-04-23T13:32:46.638" v="0" actId="47"/>
        <pc:sldMkLst>
          <pc:docMk/>
          <pc:sldMk cId="3113465515" sldId="267"/>
        </pc:sldMkLst>
      </pc:sldChg>
      <pc:sldChg chg="del">
        <pc:chgData name="Julia Cora" userId="dc3ba1f1-6f6a-4e08-badd-6a3236a32035" providerId="ADAL" clId="{A813160B-DBF3-4043-A5C0-B08EE97BBDC0}" dt="2024-04-23T13:33:02.289" v="16" actId="47"/>
        <pc:sldMkLst>
          <pc:docMk/>
          <pc:sldMk cId="3183755334" sldId="268"/>
        </pc:sldMkLst>
      </pc:sldChg>
      <pc:sldChg chg="del">
        <pc:chgData name="Julia Cora" userId="dc3ba1f1-6f6a-4e08-badd-6a3236a32035" providerId="ADAL" clId="{A813160B-DBF3-4043-A5C0-B08EE97BBDC0}" dt="2024-04-23T13:32:55.871" v="9" actId="47"/>
        <pc:sldMkLst>
          <pc:docMk/>
          <pc:sldMk cId="2349777335" sldId="273"/>
        </pc:sldMkLst>
      </pc:sldChg>
      <pc:sldChg chg="addSp delSp modSp mod">
        <pc:chgData name="Julia Cora" userId="dc3ba1f1-6f6a-4e08-badd-6a3236a32035" providerId="ADAL" clId="{A813160B-DBF3-4043-A5C0-B08EE97BBDC0}" dt="2024-05-16T13:19:36.307" v="338" actId="6549"/>
        <pc:sldMkLst>
          <pc:docMk/>
          <pc:sldMk cId="3151510273" sldId="274"/>
        </pc:sldMkLst>
        <pc:spChg chg="add mod">
          <ac:chgData name="Julia Cora" userId="dc3ba1f1-6f6a-4e08-badd-6a3236a32035" providerId="ADAL" clId="{A813160B-DBF3-4043-A5C0-B08EE97BBDC0}" dt="2024-05-16T13:19:36.307" v="338" actId="6549"/>
          <ac:spMkLst>
            <pc:docMk/>
            <pc:sldMk cId="3151510273" sldId="274"/>
            <ac:spMk id="2" creationId="{F4A55D0A-1099-9E4E-2DA7-FF668050D7ED}"/>
          </ac:spMkLst>
        </pc:spChg>
        <pc:spChg chg="mod">
          <ac:chgData name="Julia Cora" userId="dc3ba1f1-6f6a-4e08-badd-6a3236a32035" providerId="ADAL" clId="{A813160B-DBF3-4043-A5C0-B08EE97BBDC0}" dt="2024-04-23T13:32:53.425" v="8" actId="5793"/>
          <ac:spMkLst>
            <pc:docMk/>
            <pc:sldMk cId="3151510273" sldId="274"/>
            <ac:spMk id="9" creationId="{D95D86D4-7979-1DC3-F3BD-6498F252D41B}"/>
          </ac:spMkLst>
        </pc:spChg>
        <pc:spChg chg="mod">
          <ac:chgData name="Julia Cora" userId="dc3ba1f1-6f6a-4e08-badd-6a3236a32035" providerId="ADAL" clId="{A813160B-DBF3-4043-A5C0-B08EE97BBDC0}" dt="2024-04-23T13:32:50.747" v="4" actId="20577"/>
          <ac:spMkLst>
            <pc:docMk/>
            <pc:sldMk cId="3151510273" sldId="274"/>
            <ac:spMk id="10" creationId="{716A3F5F-8BDB-3A4F-9708-35DA3E741C04}"/>
          </ac:spMkLst>
        </pc:spChg>
        <pc:picChg chg="add del">
          <ac:chgData name="Julia Cora" userId="dc3ba1f1-6f6a-4e08-badd-6a3236a32035" providerId="ADAL" clId="{A813160B-DBF3-4043-A5C0-B08EE97BBDC0}" dt="2024-05-16T13:19:12.405" v="331" actId="478"/>
          <ac:picMkLst>
            <pc:docMk/>
            <pc:sldMk cId="3151510273" sldId="274"/>
            <ac:picMk id="1026" creationId="{03C2796B-1AC3-CADF-8A7E-4D133A784573}"/>
          </ac:picMkLst>
        </pc:picChg>
        <pc:picChg chg="add del">
          <ac:chgData name="Julia Cora" userId="dc3ba1f1-6f6a-4e08-badd-6a3236a32035" providerId="ADAL" clId="{A813160B-DBF3-4043-A5C0-B08EE97BBDC0}" dt="2024-05-16T13:19:14.107" v="332" actId="478"/>
          <ac:picMkLst>
            <pc:docMk/>
            <pc:sldMk cId="3151510273" sldId="274"/>
            <ac:picMk id="1027" creationId="{C987D324-A0D4-11EF-3F34-60DD91955D81}"/>
          </ac:picMkLst>
        </pc:picChg>
        <pc:picChg chg="add del">
          <ac:chgData name="Julia Cora" userId="dc3ba1f1-6f6a-4e08-badd-6a3236a32035" providerId="ADAL" clId="{A813160B-DBF3-4043-A5C0-B08EE97BBDC0}" dt="2024-05-16T13:19:24.197" v="336" actId="478"/>
          <ac:picMkLst>
            <pc:docMk/>
            <pc:sldMk cId="3151510273" sldId="274"/>
            <ac:picMk id="1028" creationId="{F8FE5B18-7178-66E4-DAD4-FA712C6FB360}"/>
          </ac:picMkLst>
        </pc:picChg>
        <pc:picChg chg="add del">
          <ac:chgData name="Julia Cora" userId="dc3ba1f1-6f6a-4e08-badd-6a3236a32035" providerId="ADAL" clId="{A813160B-DBF3-4043-A5C0-B08EE97BBDC0}" dt="2024-05-16T13:19:16.708" v="333" actId="478"/>
          <ac:picMkLst>
            <pc:docMk/>
            <pc:sldMk cId="3151510273" sldId="274"/>
            <ac:picMk id="1029" creationId="{666E4DF2-E43E-035E-CC5B-DF01B6EA1C74}"/>
          </ac:picMkLst>
        </pc:picChg>
        <pc:picChg chg="add">
          <ac:chgData name="Julia Cora" userId="dc3ba1f1-6f6a-4e08-badd-6a3236a32035" providerId="ADAL" clId="{A813160B-DBF3-4043-A5C0-B08EE97BBDC0}" dt="2024-05-07T20:33:51.706" v="278"/>
          <ac:picMkLst>
            <pc:docMk/>
            <pc:sldMk cId="3151510273" sldId="274"/>
            <ac:picMk id="1030" creationId="{622A5F8A-389B-60A3-82B9-9984B6FB39D5}"/>
          </ac:picMkLst>
        </pc:picChg>
        <pc:picChg chg="add del">
          <ac:chgData name="Julia Cora" userId="dc3ba1f1-6f6a-4e08-badd-6a3236a32035" providerId="ADAL" clId="{A813160B-DBF3-4043-A5C0-B08EE97BBDC0}" dt="2024-05-16T13:19:32.652" v="337" actId="478"/>
          <ac:picMkLst>
            <pc:docMk/>
            <pc:sldMk cId="3151510273" sldId="274"/>
            <ac:picMk id="1031" creationId="{2F54F241-B658-B4A8-6D61-70690BE29AA8}"/>
          </ac:picMkLst>
        </pc:picChg>
      </pc:sldChg>
      <pc:sldChg chg="del">
        <pc:chgData name="Julia Cora" userId="dc3ba1f1-6f6a-4e08-badd-6a3236a32035" providerId="ADAL" clId="{A813160B-DBF3-4043-A5C0-B08EE97BBDC0}" dt="2024-04-23T13:32:58.261" v="10" actId="47"/>
        <pc:sldMkLst>
          <pc:docMk/>
          <pc:sldMk cId="653249027" sldId="275"/>
        </pc:sldMkLst>
      </pc:sldChg>
      <pc:sldChg chg="del">
        <pc:chgData name="Julia Cora" userId="dc3ba1f1-6f6a-4e08-badd-6a3236a32035" providerId="ADAL" clId="{A813160B-DBF3-4043-A5C0-B08EE97BBDC0}" dt="2024-04-23T13:32:58.488" v="11" actId="47"/>
        <pc:sldMkLst>
          <pc:docMk/>
          <pc:sldMk cId="1894148182" sldId="276"/>
        </pc:sldMkLst>
      </pc:sldChg>
      <pc:sldChg chg="del">
        <pc:chgData name="Julia Cora" userId="dc3ba1f1-6f6a-4e08-badd-6a3236a32035" providerId="ADAL" clId="{A813160B-DBF3-4043-A5C0-B08EE97BBDC0}" dt="2024-04-23T13:32:59.098" v="12" actId="47"/>
        <pc:sldMkLst>
          <pc:docMk/>
          <pc:sldMk cId="3777805056" sldId="277"/>
        </pc:sldMkLst>
      </pc:sldChg>
      <pc:sldChg chg="add del">
        <pc:chgData name="Julia Cora" userId="dc3ba1f1-6f6a-4e08-badd-6a3236a32035" providerId="ADAL" clId="{A813160B-DBF3-4043-A5C0-B08EE97BBDC0}" dt="2024-04-23T13:33:03.846" v="18" actId="47"/>
        <pc:sldMkLst>
          <pc:docMk/>
          <pc:sldMk cId="516067483" sldId="278"/>
        </pc:sldMkLst>
      </pc:sldChg>
      <pc:sldChg chg="del">
        <pc:chgData name="Julia Cora" userId="dc3ba1f1-6f6a-4e08-badd-6a3236a32035" providerId="ADAL" clId="{A813160B-DBF3-4043-A5C0-B08EE97BBDC0}" dt="2024-04-23T13:33:01.384" v="15" actId="47"/>
        <pc:sldMkLst>
          <pc:docMk/>
          <pc:sldMk cId="2828765638" sldId="285"/>
        </pc:sldMkLst>
      </pc:sldChg>
      <pc:sldChg chg="modSp mod">
        <pc:chgData name="Julia Cora" userId="dc3ba1f1-6f6a-4e08-badd-6a3236a32035" providerId="ADAL" clId="{A813160B-DBF3-4043-A5C0-B08EE97BBDC0}" dt="2024-06-03T13:50:50.497" v="1159"/>
        <pc:sldMkLst>
          <pc:docMk/>
          <pc:sldMk cId="3186982606" sldId="286"/>
        </pc:sldMkLst>
        <pc:spChg chg="mod">
          <ac:chgData name="Julia Cora" userId="dc3ba1f1-6f6a-4e08-badd-6a3236a32035" providerId="ADAL" clId="{A813160B-DBF3-4043-A5C0-B08EE97BBDC0}" dt="2024-04-23T13:33:44.466" v="66" actId="5793"/>
          <ac:spMkLst>
            <pc:docMk/>
            <pc:sldMk cId="3186982606" sldId="286"/>
            <ac:spMk id="9" creationId="{D95D86D4-7979-1DC3-F3BD-6498F252D41B}"/>
          </ac:spMkLst>
        </pc:spChg>
        <pc:spChg chg="mod">
          <ac:chgData name="Julia Cora" userId="dc3ba1f1-6f6a-4e08-badd-6a3236a32035" providerId="ADAL" clId="{A813160B-DBF3-4043-A5C0-B08EE97BBDC0}" dt="2024-06-03T13:50:50.497" v="1159"/>
          <ac:spMkLst>
            <pc:docMk/>
            <pc:sldMk cId="3186982606" sldId="286"/>
            <ac:spMk id="10" creationId="{716A3F5F-8BDB-3A4F-9708-35DA3E741C04}"/>
          </ac:spMkLst>
        </pc:spChg>
      </pc:sldChg>
      <pc:sldChg chg="del">
        <pc:chgData name="Julia Cora" userId="dc3ba1f1-6f6a-4e08-badd-6a3236a32035" providerId="ADAL" clId="{A813160B-DBF3-4043-A5C0-B08EE97BBDC0}" dt="2024-04-23T13:33:31.874" v="54" actId="47"/>
        <pc:sldMkLst>
          <pc:docMk/>
          <pc:sldMk cId="2198381967" sldId="287"/>
        </pc:sldMkLst>
      </pc:sldChg>
      <pc:sldChg chg="del">
        <pc:chgData name="Julia Cora" userId="dc3ba1f1-6f6a-4e08-badd-6a3236a32035" providerId="ADAL" clId="{A813160B-DBF3-4043-A5C0-B08EE97BBDC0}" dt="2024-04-23T13:33:33.929" v="56" actId="47"/>
        <pc:sldMkLst>
          <pc:docMk/>
          <pc:sldMk cId="3643864729" sldId="290"/>
        </pc:sldMkLst>
      </pc:sldChg>
      <pc:sldChg chg="del">
        <pc:chgData name="Julia Cora" userId="dc3ba1f1-6f6a-4e08-badd-6a3236a32035" providerId="ADAL" clId="{A813160B-DBF3-4043-A5C0-B08EE97BBDC0}" dt="2024-04-23T13:33:34.728" v="57" actId="47"/>
        <pc:sldMkLst>
          <pc:docMk/>
          <pc:sldMk cId="1920766820" sldId="292"/>
        </pc:sldMkLst>
      </pc:sldChg>
      <pc:sldChg chg="del">
        <pc:chgData name="Julia Cora" userId="dc3ba1f1-6f6a-4e08-badd-6a3236a32035" providerId="ADAL" clId="{A813160B-DBF3-4043-A5C0-B08EE97BBDC0}" dt="2024-04-23T13:33:32.211" v="55" actId="47"/>
        <pc:sldMkLst>
          <pc:docMk/>
          <pc:sldMk cId="905196293" sldId="293"/>
        </pc:sldMkLst>
      </pc:sldChg>
      <pc:sldChg chg="del">
        <pc:chgData name="Julia Cora" userId="dc3ba1f1-6f6a-4e08-badd-6a3236a32035" providerId="ADAL" clId="{A813160B-DBF3-4043-A5C0-B08EE97BBDC0}" dt="2024-04-23T13:33:01.101" v="13" actId="47"/>
        <pc:sldMkLst>
          <pc:docMk/>
          <pc:sldMk cId="2365796008" sldId="302"/>
        </pc:sldMkLst>
      </pc:sldChg>
      <pc:sldChg chg="del">
        <pc:chgData name="Julia Cora" userId="dc3ba1f1-6f6a-4e08-badd-6a3236a32035" providerId="ADAL" clId="{A813160B-DBF3-4043-A5C0-B08EE97BBDC0}" dt="2024-04-23T13:33:01.241" v="14" actId="47"/>
        <pc:sldMkLst>
          <pc:docMk/>
          <pc:sldMk cId="2974200443" sldId="303"/>
        </pc:sldMkLst>
      </pc:sldChg>
      <pc:sldChg chg="addSp delSp modSp mod modNotesTx">
        <pc:chgData name="Julia Cora" userId="dc3ba1f1-6f6a-4e08-badd-6a3236a32035" providerId="ADAL" clId="{A813160B-DBF3-4043-A5C0-B08EE97BBDC0}" dt="2024-06-04T10:55:57.746" v="2322" actId="20577"/>
        <pc:sldMkLst>
          <pc:docMk/>
          <pc:sldMk cId="1500110100" sldId="304"/>
        </pc:sldMkLst>
        <pc:spChg chg="add del mod">
          <ac:chgData name="Julia Cora" userId="dc3ba1f1-6f6a-4e08-badd-6a3236a32035" providerId="ADAL" clId="{A813160B-DBF3-4043-A5C0-B08EE97BBDC0}" dt="2024-06-04T10:40:49.399" v="1960"/>
          <ac:spMkLst>
            <pc:docMk/>
            <pc:sldMk cId="1500110100" sldId="304"/>
            <ac:spMk id="3" creationId="{A2235A0E-065C-0DE2-5D70-26C4FBAF7FFF}"/>
          </ac:spMkLst>
        </pc:spChg>
        <pc:spChg chg="mod">
          <ac:chgData name="Julia Cora" userId="dc3ba1f1-6f6a-4e08-badd-6a3236a32035" providerId="ADAL" clId="{A813160B-DBF3-4043-A5C0-B08EE97BBDC0}" dt="2024-06-04T10:49:36.452" v="2065" actId="20577"/>
          <ac:spMkLst>
            <pc:docMk/>
            <pc:sldMk cId="1500110100" sldId="304"/>
            <ac:spMk id="9" creationId="{D95D86D4-7979-1DC3-F3BD-6498F252D41B}"/>
          </ac:spMkLst>
        </pc:spChg>
        <pc:spChg chg="mod">
          <ac:chgData name="Julia Cora" userId="dc3ba1f1-6f6a-4e08-badd-6a3236a32035" providerId="ADAL" clId="{A813160B-DBF3-4043-A5C0-B08EE97BBDC0}" dt="2024-06-04T10:55:57.746" v="2322" actId="20577"/>
          <ac:spMkLst>
            <pc:docMk/>
            <pc:sldMk cId="1500110100" sldId="304"/>
            <ac:spMk id="10" creationId="{716A3F5F-8BDB-3A4F-9708-35DA3E741C04}"/>
          </ac:spMkLst>
        </pc:spChg>
      </pc:sldChg>
      <pc:sldChg chg="del">
        <pc:chgData name="Julia Cora" userId="dc3ba1f1-6f6a-4e08-badd-6a3236a32035" providerId="ADAL" clId="{A813160B-DBF3-4043-A5C0-B08EE97BBDC0}" dt="2024-04-23T13:33:05.929" v="19" actId="47"/>
        <pc:sldMkLst>
          <pc:docMk/>
          <pc:sldMk cId="1682173717" sldId="306"/>
        </pc:sldMkLst>
      </pc:sldChg>
      <pc:sldChg chg="del">
        <pc:chgData name="Julia Cora" userId="dc3ba1f1-6f6a-4e08-badd-6a3236a32035" providerId="ADAL" clId="{A813160B-DBF3-4043-A5C0-B08EE97BBDC0}" dt="2024-04-23T13:33:06.837" v="20" actId="47"/>
        <pc:sldMkLst>
          <pc:docMk/>
          <pc:sldMk cId="1644611827" sldId="307"/>
        </pc:sldMkLst>
      </pc:sldChg>
      <pc:sldChg chg="modSp add del mod">
        <pc:chgData name="Julia Cora" userId="dc3ba1f1-6f6a-4e08-badd-6a3236a32035" providerId="ADAL" clId="{A813160B-DBF3-4043-A5C0-B08EE97BBDC0}" dt="2024-06-03T13:43:51.338" v="1094" actId="20577"/>
        <pc:sldMkLst>
          <pc:docMk/>
          <pc:sldMk cId="1140325188" sldId="308"/>
        </pc:sldMkLst>
        <pc:spChg chg="mod">
          <ac:chgData name="Julia Cora" userId="dc3ba1f1-6f6a-4e08-badd-6a3236a32035" providerId="ADAL" clId="{A813160B-DBF3-4043-A5C0-B08EE97BBDC0}" dt="2024-04-23T13:33:15.607" v="30" actId="5793"/>
          <ac:spMkLst>
            <pc:docMk/>
            <pc:sldMk cId="1140325188" sldId="308"/>
            <ac:spMk id="9" creationId="{D95D86D4-7979-1DC3-F3BD-6498F252D41B}"/>
          </ac:spMkLst>
        </pc:spChg>
        <pc:spChg chg="mod">
          <ac:chgData name="Julia Cora" userId="dc3ba1f1-6f6a-4e08-badd-6a3236a32035" providerId="ADAL" clId="{A813160B-DBF3-4043-A5C0-B08EE97BBDC0}" dt="2024-06-03T13:43:51.338" v="1094" actId="20577"/>
          <ac:spMkLst>
            <pc:docMk/>
            <pc:sldMk cId="1140325188" sldId="308"/>
            <ac:spMk id="10" creationId="{716A3F5F-8BDB-3A4F-9708-35DA3E741C04}"/>
          </ac:spMkLst>
        </pc:spChg>
      </pc:sldChg>
      <pc:sldChg chg="modSp mod">
        <pc:chgData name="Julia Cora" userId="dc3ba1f1-6f6a-4e08-badd-6a3236a32035" providerId="ADAL" clId="{A813160B-DBF3-4043-A5C0-B08EE97BBDC0}" dt="2024-05-16T13:18:04.308" v="323" actId="20577"/>
        <pc:sldMkLst>
          <pc:docMk/>
          <pc:sldMk cId="1472643493" sldId="310"/>
        </pc:sldMkLst>
        <pc:spChg chg="mod">
          <ac:chgData name="Julia Cora" userId="dc3ba1f1-6f6a-4e08-badd-6a3236a32035" providerId="ADAL" clId="{A813160B-DBF3-4043-A5C0-B08EE97BBDC0}" dt="2024-05-16T13:18:04.308" v="323" actId="20577"/>
          <ac:spMkLst>
            <pc:docMk/>
            <pc:sldMk cId="1472643493" sldId="310"/>
            <ac:spMk id="3" creationId="{67D6A27F-F350-529F-0BCD-A5C5EFB17B8A}"/>
          </ac:spMkLst>
        </pc:spChg>
      </pc:sldChg>
      <pc:sldChg chg="addSp delSp modSp new mod modNotesTx">
        <pc:chgData name="Julia Cora" userId="dc3ba1f1-6f6a-4e08-badd-6a3236a32035" providerId="ADAL" clId="{A813160B-DBF3-4043-A5C0-B08EE97BBDC0}" dt="2024-06-04T10:26:43.892" v="1878" actId="13926"/>
        <pc:sldMkLst>
          <pc:docMk/>
          <pc:sldMk cId="1857991768" sldId="311"/>
        </pc:sldMkLst>
        <pc:spChg chg="mod">
          <ac:chgData name="Julia Cora" userId="dc3ba1f1-6f6a-4e08-badd-6a3236a32035" providerId="ADAL" clId="{A813160B-DBF3-4043-A5C0-B08EE97BBDC0}" dt="2024-06-04T09:45:00.026" v="1533" actId="20577"/>
          <ac:spMkLst>
            <pc:docMk/>
            <pc:sldMk cId="1857991768" sldId="311"/>
            <ac:spMk id="2" creationId="{7A695FBC-D77D-4478-35B3-843624E11753}"/>
          </ac:spMkLst>
        </pc:spChg>
        <pc:spChg chg="add del mod">
          <ac:chgData name="Julia Cora" userId="dc3ba1f1-6f6a-4e08-badd-6a3236a32035" providerId="ADAL" clId="{A813160B-DBF3-4043-A5C0-B08EE97BBDC0}" dt="2024-06-04T10:26:43.892" v="1878" actId="13926"/>
          <ac:spMkLst>
            <pc:docMk/>
            <pc:sldMk cId="1857991768" sldId="311"/>
            <ac:spMk id="5" creationId="{BA2BC20E-CC21-C951-8F7E-006846373D82}"/>
          </ac:spMkLst>
        </pc:spChg>
      </pc:sldChg>
      <pc:sldChg chg="modSp add mod">
        <pc:chgData name="Julia Cora" userId="dc3ba1f1-6f6a-4e08-badd-6a3236a32035" providerId="ADAL" clId="{A813160B-DBF3-4043-A5C0-B08EE97BBDC0}" dt="2024-06-03T13:50:45.726" v="1158" actId="21"/>
        <pc:sldMkLst>
          <pc:docMk/>
          <pc:sldMk cId="402929263" sldId="312"/>
        </pc:sldMkLst>
        <pc:spChg chg="mod">
          <ac:chgData name="Julia Cora" userId="dc3ba1f1-6f6a-4e08-badd-6a3236a32035" providerId="ADAL" clId="{A813160B-DBF3-4043-A5C0-B08EE97BBDC0}" dt="2024-06-03T13:50:17.778" v="1155" actId="20577"/>
          <ac:spMkLst>
            <pc:docMk/>
            <pc:sldMk cId="402929263" sldId="312"/>
            <ac:spMk id="2" creationId="{7A695FBC-D77D-4478-35B3-843624E11753}"/>
          </ac:spMkLst>
        </pc:spChg>
        <pc:spChg chg="mod">
          <ac:chgData name="Julia Cora" userId="dc3ba1f1-6f6a-4e08-badd-6a3236a32035" providerId="ADAL" clId="{A813160B-DBF3-4043-A5C0-B08EE97BBDC0}" dt="2024-06-03T13:50:45.726" v="1158" actId="21"/>
          <ac:spMkLst>
            <pc:docMk/>
            <pc:sldMk cId="402929263" sldId="312"/>
            <ac:spMk id="5" creationId="{BA2BC20E-CC21-C951-8F7E-006846373D82}"/>
          </ac:spMkLst>
        </pc:spChg>
      </pc:sldChg>
      <pc:sldChg chg="addSp modSp add mod">
        <pc:chgData name="Julia Cora" userId="dc3ba1f1-6f6a-4e08-badd-6a3236a32035" providerId="ADAL" clId="{A813160B-DBF3-4043-A5C0-B08EE97BBDC0}" dt="2024-05-23T08:20:13.926" v="381"/>
        <pc:sldMkLst>
          <pc:docMk/>
          <pc:sldMk cId="2579678422" sldId="313"/>
        </pc:sldMkLst>
        <pc:spChg chg="add mod">
          <ac:chgData name="Julia Cora" userId="dc3ba1f1-6f6a-4e08-badd-6a3236a32035" providerId="ADAL" clId="{A813160B-DBF3-4043-A5C0-B08EE97BBDC0}" dt="2024-05-23T08:20:13.926" v="381"/>
          <ac:spMkLst>
            <pc:docMk/>
            <pc:sldMk cId="2579678422" sldId="313"/>
            <ac:spMk id="4" creationId="{C4DF7F5B-2EC6-3E51-CABC-A20C1F99ADCD}"/>
          </ac:spMkLst>
        </pc:spChg>
        <pc:spChg chg="mod">
          <ac:chgData name="Julia Cora" userId="dc3ba1f1-6f6a-4e08-badd-6a3236a32035" providerId="ADAL" clId="{A813160B-DBF3-4043-A5C0-B08EE97BBDC0}" dt="2024-05-23T08:18:53.521" v="380" actId="14100"/>
          <ac:spMkLst>
            <pc:docMk/>
            <pc:sldMk cId="2579678422" sldId="313"/>
            <ac:spMk id="5" creationId="{BA2BC20E-CC21-C951-8F7E-006846373D82}"/>
          </ac:spMkLst>
        </pc:spChg>
      </pc:sldChg>
      <pc:sldChg chg="modSp add mod">
        <pc:chgData name="Julia Cora" userId="dc3ba1f1-6f6a-4e08-badd-6a3236a32035" providerId="ADAL" clId="{A813160B-DBF3-4043-A5C0-B08EE97BBDC0}" dt="2024-06-03T13:51:37.889" v="1162" actId="21"/>
        <pc:sldMkLst>
          <pc:docMk/>
          <pc:sldMk cId="1663901685" sldId="314"/>
        </pc:sldMkLst>
        <pc:spChg chg="mod">
          <ac:chgData name="Julia Cora" userId="dc3ba1f1-6f6a-4e08-badd-6a3236a32035" providerId="ADAL" clId="{A813160B-DBF3-4043-A5C0-B08EE97BBDC0}" dt="2024-06-03T13:51:37.889" v="1162" actId="21"/>
          <ac:spMkLst>
            <pc:docMk/>
            <pc:sldMk cId="1663901685" sldId="314"/>
            <ac:spMk id="5" creationId="{BA2BC20E-CC21-C951-8F7E-006846373D82}"/>
          </ac:spMkLst>
        </pc:spChg>
      </pc:sldChg>
      <pc:sldChg chg="modSp add del mod">
        <pc:chgData name="Julia Cora" userId="dc3ba1f1-6f6a-4e08-badd-6a3236a32035" providerId="ADAL" clId="{A813160B-DBF3-4043-A5C0-B08EE97BBDC0}" dt="2024-06-03T08:56:27.802" v="476" actId="47"/>
        <pc:sldMkLst>
          <pc:docMk/>
          <pc:sldMk cId="459585748" sldId="315"/>
        </pc:sldMkLst>
        <pc:spChg chg="mod">
          <ac:chgData name="Julia Cora" userId="dc3ba1f1-6f6a-4e08-badd-6a3236a32035" providerId="ADAL" clId="{A813160B-DBF3-4043-A5C0-B08EE97BBDC0}" dt="2024-06-03T08:56:20.602" v="474" actId="20577"/>
          <ac:spMkLst>
            <pc:docMk/>
            <pc:sldMk cId="459585748" sldId="315"/>
            <ac:spMk id="2" creationId="{7A695FBC-D77D-4478-35B3-843624E11753}"/>
          </ac:spMkLst>
        </pc:spChg>
      </pc:sldChg>
      <pc:sldChg chg="addSp modSp add mod">
        <pc:chgData name="Julia Cora" userId="dc3ba1f1-6f6a-4e08-badd-6a3236a32035" providerId="ADAL" clId="{A813160B-DBF3-4043-A5C0-B08EE97BBDC0}" dt="2024-06-03T09:09:17.825" v="1075" actId="1076"/>
        <pc:sldMkLst>
          <pc:docMk/>
          <pc:sldMk cId="1667043664" sldId="316"/>
        </pc:sldMkLst>
        <pc:spChg chg="add mod">
          <ac:chgData name="Julia Cora" userId="dc3ba1f1-6f6a-4e08-badd-6a3236a32035" providerId="ADAL" clId="{A813160B-DBF3-4043-A5C0-B08EE97BBDC0}" dt="2024-06-03T09:09:15.277" v="1074" actId="14100"/>
          <ac:spMkLst>
            <pc:docMk/>
            <pc:sldMk cId="1667043664" sldId="316"/>
            <ac:spMk id="5" creationId="{CD3CEB71-D890-823B-5B84-E385B0D9A040}"/>
          </ac:spMkLst>
        </pc:spChg>
        <pc:spChg chg="mod">
          <ac:chgData name="Julia Cora" userId="dc3ba1f1-6f6a-4e08-badd-6a3236a32035" providerId="ADAL" clId="{A813160B-DBF3-4043-A5C0-B08EE97BBDC0}" dt="2024-06-03T08:56:41.729" v="532" actId="20577"/>
          <ac:spMkLst>
            <pc:docMk/>
            <pc:sldMk cId="1667043664" sldId="316"/>
            <ac:spMk id="9" creationId="{D95D86D4-7979-1DC3-F3BD-6498F252D41B}"/>
          </ac:spMkLst>
        </pc:spChg>
        <pc:spChg chg="mod">
          <ac:chgData name="Julia Cora" userId="dc3ba1f1-6f6a-4e08-badd-6a3236a32035" providerId="ADAL" clId="{A813160B-DBF3-4043-A5C0-B08EE97BBDC0}" dt="2024-06-03T09:08:42.422" v="1057" actId="12"/>
          <ac:spMkLst>
            <pc:docMk/>
            <pc:sldMk cId="1667043664" sldId="316"/>
            <ac:spMk id="10" creationId="{716A3F5F-8BDB-3A4F-9708-35DA3E741C04}"/>
          </ac:spMkLst>
        </pc:spChg>
        <pc:picChg chg="add mod">
          <ac:chgData name="Julia Cora" userId="dc3ba1f1-6f6a-4e08-badd-6a3236a32035" providerId="ADAL" clId="{A813160B-DBF3-4043-A5C0-B08EE97BBDC0}" dt="2024-06-03T09:09:17.825" v="1075" actId="1076"/>
          <ac:picMkLst>
            <pc:docMk/>
            <pc:sldMk cId="1667043664" sldId="316"/>
            <ac:picMk id="3" creationId="{88406EF6-C223-1DC3-A805-0FDC19522C3C}"/>
          </ac:picMkLst>
        </pc:picChg>
      </pc:sldChg>
      <pc:sldChg chg="modSp add mod">
        <pc:chgData name="Julia Cora" userId="dc3ba1f1-6f6a-4e08-badd-6a3236a32035" providerId="ADAL" clId="{A813160B-DBF3-4043-A5C0-B08EE97BBDC0}" dt="2024-06-03T13:49:49.901" v="1132" actId="20577"/>
        <pc:sldMkLst>
          <pc:docMk/>
          <pc:sldMk cId="3495437647" sldId="317"/>
        </pc:sldMkLst>
        <pc:spChg chg="mod">
          <ac:chgData name="Julia Cora" userId="dc3ba1f1-6f6a-4e08-badd-6a3236a32035" providerId="ADAL" clId="{A813160B-DBF3-4043-A5C0-B08EE97BBDC0}" dt="2024-06-03T13:49:46.652" v="1131" actId="20577"/>
          <ac:spMkLst>
            <pc:docMk/>
            <pc:sldMk cId="3495437647" sldId="317"/>
            <ac:spMk id="2" creationId="{7A695FBC-D77D-4478-35B3-843624E11753}"/>
          </ac:spMkLst>
        </pc:spChg>
        <pc:spChg chg="mod">
          <ac:chgData name="Julia Cora" userId="dc3ba1f1-6f6a-4e08-badd-6a3236a32035" providerId="ADAL" clId="{A813160B-DBF3-4043-A5C0-B08EE97BBDC0}" dt="2024-06-03T13:49:49.901" v="1132" actId="20577"/>
          <ac:spMkLst>
            <pc:docMk/>
            <pc:sldMk cId="3495437647" sldId="317"/>
            <ac:spMk id="5" creationId="{BA2BC20E-CC21-C951-8F7E-006846373D82}"/>
          </ac:spMkLst>
        </pc:spChg>
      </pc:sldChg>
      <pc:sldChg chg="modSp add mod ord">
        <pc:chgData name="Julia Cora" userId="dc3ba1f1-6f6a-4e08-badd-6a3236a32035" providerId="ADAL" clId="{A813160B-DBF3-4043-A5C0-B08EE97BBDC0}" dt="2024-06-04T09:41:24.007" v="1413" actId="20577"/>
        <pc:sldMkLst>
          <pc:docMk/>
          <pc:sldMk cId="1110579922" sldId="318"/>
        </pc:sldMkLst>
        <pc:spChg chg="mod">
          <ac:chgData name="Julia Cora" userId="dc3ba1f1-6f6a-4e08-badd-6a3236a32035" providerId="ADAL" clId="{A813160B-DBF3-4043-A5C0-B08EE97BBDC0}" dt="2024-06-04T09:36:12.591" v="1221" actId="14100"/>
          <ac:spMkLst>
            <pc:docMk/>
            <pc:sldMk cId="1110579922" sldId="318"/>
            <ac:spMk id="2" creationId="{7A695FBC-D77D-4478-35B3-843624E11753}"/>
          </ac:spMkLst>
        </pc:spChg>
        <pc:spChg chg="mod">
          <ac:chgData name="Julia Cora" userId="dc3ba1f1-6f6a-4e08-badd-6a3236a32035" providerId="ADAL" clId="{A813160B-DBF3-4043-A5C0-B08EE97BBDC0}" dt="2024-06-04T09:41:24.007" v="1413" actId="20577"/>
          <ac:spMkLst>
            <pc:docMk/>
            <pc:sldMk cId="1110579922" sldId="318"/>
            <ac:spMk id="5" creationId="{BA2BC20E-CC21-C951-8F7E-006846373D82}"/>
          </ac:spMkLst>
        </pc:spChg>
      </pc:sldChg>
      <pc:sldChg chg="add">
        <pc:chgData name="Julia Cora" userId="dc3ba1f1-6f6a-4e08-badd-6a3236a32035" providerId="ADAL" clId="{A813160B-DBF3-4043-A5C0-B08EE97BBDC0}" dt="2024-06-04T09:44:26.553" v="1414"/>
        <pc:sldMkLst>
          <pc:docMk/>
          <pc:sldMk cId="550939755" sldId="319"/>
        </pc:sldMkLst>
      </pc:sldChg>
      <pc:sldChg chg="modSp add del mod ord">
        <pc:chgData name="Julia Cora" userId="dc3ba1f1-6f6a-4e08-badd-6a3236a32035" providerId="ADAL" clId="{A813160B-DBF3-4043-A5C0-B08EE97BBDC0}" dt="2024-06-04T10:38:39.164" v="1953" actId="20577"/>
        <pc:sldMkLst>
          <pc:docMk/>
          <pc:sldMk cId="130099903" sldId="1845"/>
        </pc:sldMkLst>
        <pc:spChg chg="mod">
          <ac:chgData name="Julia Cora" userId="dc3ba1f1-6f6a-4e08-badd-6a3236a32035" providerId="ADAL" clId="{A813160B-DBF3-4043-A5C0-B08EE97BBDC0}" dt="2024-06-04T10:38:39.164" v="1953" actId="20577"/>
          <ac:spMkLst>
            <pc:docMk/>
            <pc:sldMk cId="130099903" sldId="1845"/>
            <ac:spMk id="2" creationId="{2845238D-A54E-36C3-C889-2A4C27332E76}"/>
          </ac:spMkLst>
        </pc:spChg>
      </pc:sldChg>
      <pc:sldChg chg="modSp add del mod ord modNotesTx">
        <pc:chgData name="Julia Cora" userId="dc3ba1f1-6f6a-4e08-badd-6a3236a32035" providerId="ADAL" clId="{A813160B-DBF3-4043-A5C0-B08EE97BBDC0}" dt="2024-06-04T10:43:48.955" v="2010"/>
        <pc:sldMkLst>
          <pc:docMk/>
          <pc:sldMk cId="1741700714" sldId="1853"/>
        </pc:sldMkLst>
        <pc:spChg chg="mod">
          <ac:chgData name="Julia Cora" userId="dc3ba1f1-6f6a-4e08-badd-6a3236a32035" providerId="ADAL" clId="{A813160B-DBF3-4043-A5C0-B08EE97BBDC0}" dt="2024-06-04T10:38:48.116" v="1954"/>
          <ac:spMkLst>
            <pc:docMk/>
            <pc:sldMk cId="1741700714" sldId="1853"/>
            <ac:spMk id="2" creationId="{CEC8FDBC-C6D7-BF66-6AF8-6EC4B557716D}"/>
          </ac:spMkLst>
        </pc:spChg>
        <pc:spChg chg="mod">
          <ac:chgData name="Julia Cora" userId="dc3ba1f1-6f6a-4e08-badd-6a3236a32035" providerId="ADAL" clId="{A813160B-DBF3-4043-A5C0-B08EE97BBDC0}" dt="2024-06-04T10:43:39.242" v="2009" actId="113"/>
          <ac:spMkLst>
            <pc:docMk/>
            <pc:sldMk cId="1741700714" sldId="1853"/>
            <ac:spMk id="7" creationId="{104F8700-B57E-22A2-8223-81869D1023FE}"/>
          </ac:spMkLst>
        </pc:spChg>
      </pc:sldChg>
      <pc:sldChg chg="addSp modSp new mod modNotesTx">
        <pc:chgData name="Julia Cora" userId="dc3ba1f1-6f6a-4e08-badd-6a3236a32035" providerId="ADAL" clId="{A813160B-DBF3-4043-A5C0-B08EE97BBDC0}" dt="2024-06-05T08:44:43.348" v="2680" actId="14100"/>
        <pc:sldMkLst>
          <pc:docMk/>
          <pc:sldMk cId="3394111540" sldId="1854"/>
        </pc:sldMkLst>
        <pc:spChg chg="mod">
          <ac:chgData name="Julia Cora" userId="dc3ba1f1-6f6a-4e08-badd-6a3236a32035" providerId="ADAL" clId="{A813160B-DBF3-4043-A5C0-B08EE97BBDC0}" dt="2024-06-05T07:47:55.652" v="2383" actId="20577"/>
          <ac:spMkLst>
            <pc:docMk/>
            <pc:sldMk cId="3394111540" sldId="1854"/>
            <ac:spMk id="2" creationId="{F475EB04-2177-7C65-FA72-9FBC44667E5B}"/>
          </ac:spMkLst>
        </pc:spChg>
        <pc:spChg chg="add mod">
          <ac:chgData name="Julia Cora" userId="dc3ba1f1-6f6a-4e08-badd-6a3236a32035" providerId="ADAL" clId="{A813160B-DBF3-4043-A5C0-B08EE97BBDC0}" dt="2024-06-05T08:44:35.228" v="2678" actId="20577"/>
          <ac:spMkLst>
            <pc:docMk/>
            <pc:sldMk cId="3394111540" sldId="1854"/>
            <ac:spMk id="5" creationId="{1C2C25B5-984D-1D0F-165F-DD5189F2664D}"/>
          </ac:spMkLst>
        </pc:spChg>
        <pc:spChg chg="add mod">
          <ac:chgData name="Julia Cora" userId="dc3ba1f1-6f6a-4e08-badd-6a3236a32035" providerId="ADAL" clId="{A813160B-DBF3-4043-A5C0-B08EE97BBDC0}" dt="2024-06-05T08:44:14.351" v="2677" actId="113"/>
          <ac:spMkLst>
            <pc:docMk/>
            <pc:sldMk cId="3394111540" sldId="1854"/>
            <ac:spMk id="9" creationId="{EE98DDED-5ACA-EB19-8972-3E1993505C96}"/>
          </ac:spMkLst>
        </pc:spChg>
        <pc:picChg chg="add mod">
          <ac:chgData name="Julia Cora" userId="dc3ba1f1-6f6a-4e08-badd-6a3236a32035" providerId="ADAL" clId="{A813160B-DBF3-4043-A5C0-B08EE97BBDC0}" dt="2024-06-05T08:44:43.348" v="2680" actId="14100"/>
          <ac:picMkLst>
            <pc:docMk/>
            <pc:sldMk cId="3394111540" sldId="1854"/>
            <ac:picMk id="7" creationId="{6C4567FC-D208-95C4-8411-10F88834B109}"/>
          </ac:picMkLst>
        </pc:picChg>
      </pc:sldChg>
      <pc:sldChg chg="addSp modSp add mod">
        <pc:chgData name="Julia Cora" userId="dc3ba1f1-6f6a-4e08-badd-6a3236a32035" providerId="ADAL" clId="{A813160B-DBF3-4043-A5C0-B08EE97BBDC0}" dt="2024-06-05T08:52:33.294" v="2945" actId="20577"/>
        <pc:sldMkLst>
          <pc:docMk/>
          <pc:sldMk cId="4209360805" sldId="1855"/>
        </pc:sldMkLst>
        <pc:spChg chg="mod">
          <ac:chgData name="Julia Cora" userId="dc3ba1f1-6f6a-4e08-badd-6a3236a32035" providerId="ADAL" clId="{A813160B-DBF3-4043-A5C0-B08EE97BBDC0}" dt="2024-06-05T08:46:13.193" v="2790" actId="20577"/>
          <ac:spMkLst>
            <pc:docMk/>
            <pc:sldMk cId="4209360805" sldId="1855"/>
            <ac:spMk id="2" creationId="{7A695FBC-D77D-4478-35B3-843624E11753}"/>
          </ac:spMkLst>
        </pc:spChg>
        <pc:spChg chg="mod">
          <ac:chgData name="Julia Cora" userId="dc3ba1f1-6f6a-4e08-badd-6a3236a32035" providerId="ADAL" clId="{A813160B-DBF3-4043-A5C0-B08EE97BBDC0}" dt="2024-06-05T08:47:55.182" v="2822" actId="20577"/>
          <ac:spMkLst>
            <pc:docMk/>
            <pc:sldMk cId="4209360805" sldId="1855"/>
            <ac:spMk id="5" creationId="{BA2BC20E-CC21-C951-8F7E-006846373D82}"/>
          </ac:spMkLst>
        </pc:spChg>
        <pc:spChg chg="add mod">
          <ac:chgData name="Julia Cora" userId="dc3ba1f1-6f6a-4e08-badd-6a3236a32035" providerId="ADAL" clId="{A813160B-DBF3-4043-A5C0-B08EE97BBDC0}" dt="2024-06-05T08:52:33.294" v="2945" actId="20577"/>
          <ac:spMkLst>
            <pc:docMk/>
            <pc:sldMk cId="4209360805" sldId="1855"/>
            <ac:spMk id="7" creationId="{BE0DAED1-9CF7-DBBD-06F9-495CF28B81E7}"/>
          </ac:spMkLst>
        </pc:spChg>
        <pc:picChg chg="add mod">
          <ac:chgData name="Julia Cora" userId="dc3ba1f1-6f6a-4e08-badd-6a3236a32035" providerId="ADAL" clId="{A813160B-DBF3-4043-A5C0-B08EE97BBDC0}" dt="2024-06-05T08:48:40.847" v="2827" actId="962"/>
          <ac:picMkLst>
            <pc:docMk/>
            <pc:sldMk cId="4209360805" sldId="1855"/>
            <ac:picMk id="6" creationId="{667F244F-225D-A509-19F0-0413F6619FCA}"/>
          </ac:picMkLst>
        </pc:picChg>
      </pc:sldChg>
      <pc:sldChg chg="delSp modSp add mod">
        <pc:chgData name="Julia Cora" userId="dc3ba1f1-6f6a-4e08-badd-6a3236a32035" providerId="ADAL" clId="{A813160B-DBF3-4043-A5C0-B08EE97BBDC0}" dt="2024-06-05T13:42:08.354" v="2948" actId="21"/>
        <pc:sldMkLst>
          <pc:docMk/>
          <pc:sldMk cId="3625442974" sldId="2147476562"/>
        </pc:sldMkLst>
        <pc:picChg chg="del mod">
          <ac:chgData name="Julia Cora" userId="dc3ba1f1-6f6a-4e08-badd-6a3236a32035" providerId="ADAL" clId="{A813160B-DBF3-4043-A5C0-B08EE97BBDC0}" dt="2024-06-05T13:42:08.354" v="2948" actId="21"/>
          <ac:picMkLst>
            <pc:docMk/>
            <pc:sldMk cId="3625442974" sldId="2147476562"/>
            <ac:picMk id="21" creationId="{EB2D5F9F-2567-39EF-1740-2BEF1E6BD482}"/>
          </ac:picMkLst>
        </pc:picChg>
      </pc:sldChg>
      <pc:sldChg chg="addSp delSp modSp new del mod">
        <pc:chgData name="Julia Cora" userId="dc3ba1f1-6f6a-4e08-badd-6a3236a32035" providerId="ADAL" clId="{A813160B-DBF3-4043-A5C0-B08EE97BBDC0}" dt="2024-06-05T13:42:52.121" v="2962" actId="47"/>
        <pc:sldMkLst>
          <pc:docMk/>
          <pc:sldMk cId="3532261333" sldId="2147476563"/>
        </pc:sldMkLst>
        <pc:picChg chg="add del mod">
          <ac:chgData name="Julia Cora" userId="dc3ba1f1-6f6a-4e08-badd-6a3236a32035" providerId="ADAL" clId="{A813160B-DBF3-4043-A5C0-B08EE97BBDC0}" dt="2024-06-05T13:42:23.772" v="2953" actId="21"/>
          <ac:picMkLst>
            <pc:docMk/>
            <pc:sldMk cId="3532261333" sldId="2147476563"/>
            <ac:picMk id="21" creationId="{EB2D5F9F-2567-39EF-1740-2BEF1E6BD482}"/>
          </ac:picMkLst>
        </pc:picChg>
      </pc:sldChg>
      <pc:sldChg chg="addSp delSp modSp new mod ord">
        <pc:chgData name="Julia Cora" userId="dc3ba1f1-6f6a-4e08-badd-6a3236a32035" providerId="ADAL" clId="{A813160B-DBF3-4043-A5C0-B08EE97BBDC0}" dt="2024-06-05T13:43:17.738" v="3062" actId="20577"/>
        <pc:sldMkLst>
          <pc:docMk/>
          <pc:sldMk cId="1787424255" sldId="2147476564"/>
        </pc:sldMkLst>
        <pc:spChg chg="mod">
          <ac:chgData name="Julia Cora" userId="dc3ba1f1-6f6a-4e08-badd-6a3236a32035" providerId="ADAL" clId="{A813160B-DBF3-4043-A5C0-B08EE97BBDC0}" dt="2024-06-05T13:43:08.654" v="3014" actId="20577"/>
          <ac:spMkLst>
            <pc:docMk/>
            <pc:sldMk cId="1787424255" sldId="2147476564"/>
            <ac:spMk id="2" creationId="{5AAAAEA9-BBA0-E65B-4535-92841E3D1302}"/>
          </ac:spMkLst>
        </pc:spChg>
        <pc:spChg chg="add del">
          <ac:chgData name="Julia Cora" userId="dc3ba1f1-6f6a-4e08-badd-6a3236a32035" providerId="ADAL" clId="{A813160B-DBF3-4043-A5C0-B08EE97BBDC0}" dt="2024-06-05T13:42:41.153" v="2956"/>
          <ac:spMkLst>
            <pc:docMk/>
            <pc:sldMk cId="1787424255" sldId="2147476564"/>
            <ac:spMk id="3" creationId="{A0A21556-4665-A816-8C57-B02F36A4A6ED}"/>
          </ac:spMkLst>
        </pc:spChg>
        <pc:spChg chg="mod">
          <ac:chgData name="Julia Cora" userId="dc3ba1f1-6f6a-4e08-badd-6a3236a32035" providerId="ADAL" clId="{A813160B-DBF3-4043-A5C0-B08EE97BBDC0}" dt="2024-06-05T13:43:17.738" v="3062" actId="20577"/>
          <ac:spMkLst>
            <pc:docMk/>
            <pc:sldMk cId="1787424255" sldId="2147476564"/>
            <ac:spMk id="4" creationId="{2EBF1CD3-9F10-9A32-F879-F7E1F67B757B}"/>
          </ac:spMkLst>
        </pc:spChg>
        <pc:picChg chg="add mod">
          <ac:chgData name="Julia Cora" userId="dc3ba1f1-6f6a-4e08-badd-6a3236a32035" providerId="ADAL" clId="{A813160B-DBF3-4043-A5C0-B08EE97BBDC0}" dt="2024-06-05T13:42:49.342" v="2961" actId="14100"/>
          <ac:picMkLst>
            <pc:docMk/>
            <pc:sldMk cId="1787424255" sldId="2147476564"/>
            <ac:picMk id="6" creationId="{4D4EDEDB-49AF-6FB5-E34C-8D5426A3A180}"/>
          </ac:picMkLst>
        </pc:picChg>
        <pc:picChg chg="add mod">
          <ac:chgData name="Julia Cora" userId="dc3ba1f1-6f6a-4e08-badd-6a3236a32035" providerId="ADAL" clId="{A813160B-DBF3-4043-A5C0-B08EE97BBDC0}" dt="2024-06-05T13:42:28.527" v="2955"/>
          <ac:picMkLst>
            <pc:docMk/>
            <pc:sldMk cId="1787424255" sldId="2147476564"/>
            <ac:picMk id="21" creationId="{EB2D5F9F-2567-39EF-1740-2BEF1E6BD482}"/>
          </ac:picMkLst>
        </pc:picChg>
      </pc:sldChg>
      <pc:sldChg chg="add">
        <pc:chgData name="Julia Cora" userId="dc3ba1f1-6f6a-4e08-badd-6a3236a32035" providerId="ADAL" clId="{A813160B-DBF3-4043-A5C0-B08EE97BBDC0}" dt="2024-06-05T13:44:01.292" v="3063"/>
        <pc:sldMkLst>
          <pc:docMk/>
          <pc:sldMk cId="914043352" sldId="2147476565"/>
        </pc:sldMkLst>
      </pc:sldChg>
      <pc:sldChg chg="add">
        <pc:chgData name="Julia Cora" userId="dc3ba1f1-6f6a-4e08-badd-6a3236a32035" providerId="ADAL" clId="{A813160B-DBF3-4043-A5C0-B08EE97BBDC0}" dt="2024-06-05T13:44:42.570" v="3064"/>
        <pc:sldMkLst>
          <pc:docMk/>
          <pc:sldMk cId="34584376" sldId="214747656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fr-BE" b="1" dirty="0"/>
              <a:t>Vote </a:t>
            </a:r>
            <a:r>
              <a:rPr lang="fr-BE" b="1" dirty="0" err="1"/>
              <a:t>Results</a:t>
            </a:r>
            <a:endParaRPr lang="fr-BE" b="1" dirty="0"/>
          </a:p>
        </c:rich>
      </c:tx>
      <c:layout>
        <c:manualLayout>
          <c:xMode val="edge"/>
          <c:yMode val="edge"/>
          <c:x val="0.40284021154697153"/>
          <c:y val="1.0743443327405925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Sheet1!$B$3</c:f>
              <c:strCache>
                <c:ptCount val="1"/>
                <c:pt idx="0">
                  <c:v>Votes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5F4-43FF-BD42-59E6072C5E61}"/>
              </c:ext>
            </c:extLst>
          </c:dPt>
          <c:dPt>
            <c:idx val="1"/>
            <c:bubble3D val="0"/>
            <c:spPr>
              <a:solidFill>
                <a:schemeClr val="accent4">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55F4-43FF-BD42-59E6072C5E61}"/>
              </c:ext>
            </c:extLst>
          </c:dPt>
          <c:dPt>
            <c:idx val="2"/>
            <c:bubble3D val="0"/>
            <c:explosion val="3"/>
            <c:spPr>
              <a:solidFill>
                <a:schemeClr val="accent3">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55F4-43FF-BD42-59E6072C5E61}"/>
              </c:ext>
            </c:extLst>
          </c:dPt>
          <c:dPt>
            <c:idx val="3"/>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7-55F4-43FF-BD42-59E6072C5E61}"/>
              </c:ext>
            </c:extLst>
          </c:dPt>
          <c:cat>
            <c:strRef>
              <c:f>Sheet1!$A$4:$A$7</c:f>
              <c:strCache>
                <c:ptCount val="4"/>
                <c:pt idx="0">
                  <c:v>in favour</c:v>
                </c:pt>
                <c:pt idx="1">
                  <c:v>against</c:v>
                </c:pt>
                <c:pt idx="2">
                  <c:v>abstentions</c:v>
                </c:pt>
                <c:pt idx="3">
                  <c:v>invalid votes</c:v>
                </c:pt>
              </c:strCache>
            </c:strRef>
          </c:cat>
          <c:val>
            <c:numRef>
              <c:f>Sheet1!$B$4:$B$7</c:f>
              <c:numCache>
                <c:formatCode>General</c:formatCode>
                <c:ptCount val="4"/>
                <c:pt idx="0">
                  <c:v>401</c:v>
                </c:pt>
                <c:pt idx="1">
                  <c:v>284</c:v>
                </c:pt>
                <c:pt idx="2">
                  <c:v>15</c:v>
                </c:pt>
                <c:pt idx="3">
                  <c:v>7</c:v>
                </c:pt>
              </c:numCache>
            </c:numRef>
          </c:val>
          <c:extLst>
            <c:ext xmlns:c16="http://schemas.microsoft.com/office/drawing/2014/chart" uri="{C3380CC4-5D6E-409C-BE32-E72D297353CC}">
              <c16:uniqueId val="{00000008-55F4-43FF-BD42-59E6072C5E6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DB76F6-DF72-A524-356D-1C600FA876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BE"/>
          </a:p>
        </p:txBody>
      </p:sp>
      <p:sp>
        <p:nvSpPr>
          <p:cNvPr id="3" name="Date Placeholder 2">
            <a:extLst>
              <a:ext uri="{FF2B5EF4-FFF2-40B4-BE49-F238E27FC236}">
                <a16:creationId xmlns:a16="http://schemas.microsoft.com/office/drawing/2014/main" id="{8D65C272-6EFE-C93C-5CCF-23DB7AF224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ABD083E-E866-4D79-9964-ECEB08DADE67}" type="datetimeFigureOut">
              <a:rPr lang="fr-BE"/>
              <a:pPr>
                <a:defRPr/>
              </a:pPr>
              <a:t>27-09-24</a:t>
            </a:fld>
            <a:endParaRPr lang="fr-BE"/>
          </a:p>
        </p:txBody>
      </p:sp>
      <p:sp>
        <p:nvSpPr>
          <p:cNvPr id="4" name="Footer Placeholder 3">
            <a:extLst>
              <a:ext uri="{FF2B5EF4-FFF2-40B4-BE49-F238E27FC236}">
                <a16:creationId xmlns:a16="http://schemas.microsoft.com/office/drawing/2014/main" id="{83F0E356-183D-6C9A-9818-BB843F8A08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fr-BE"/>
              <a:t>Membership brochure</a:t>
            </a:r>
          </a:p>
        </p:txBody>
      </p:sp>
      <p:sp>
        <p:nvSpPr>
          <p:cNvPr id="5" name="Slide Number Placeholder 4">
            <a:extLst>
              <a:ext uri="{FF2B5EF4-FFF2-40B4-BE49-F238E27FC236}">
                <a16:creationId xmlns:a16="http://schemas.microsoft.com/office/drawing/2014/main" id="{26F80512-DB4B-68F6-4C02-8166937516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2DF8888-92D8-42F9-B47B-48B67470AA09}" type="slidenum">
              <a:rPr lang="fr-BE"/>
              <a:pPr>
                <a:defRPr/>
              </a:pPr>
              <a:t>‹#›</a:t>
            </a:fld>
            <a:endParaRPr lang="fr-B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67A36B-88C9-29F5-268B-5D21471769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BE"/>
          </a:p>
        </p:txBody>
      </p:sp>
      <p:sp>
        <p:nvSpPr>
          <p:cNvPr id="3" name="Date Placeholder 2">
            <a:extLst>
              <a:ext uri="{FF2B5EF4-FFF2-40B4-BE49-F238E27FC236}">
                <a16:creationId xmlns:a16="http://schemas.microsoft.com/office/drawing/2014/main" id="{097B6280-F80C-FAFF-122B-9112D675087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C7ABECD-E910-4B43-BDD5-5898EC09B9FA}" type="datetimeFigureOut">
              <a:rPr lang="fr-BE"/>
              <a:pPr>
                <a:defRPr/>
              </a:pPr>
              <a:t>27-09-24</a:t>
            </a:fld>
            <a:endParaRPr lang="fr-BE"/>
          </a:p>
        </p:txBody>
      </p:sp>
      <p:sp>
        <p:nvSpPr>
          <p:cNvPr id="4" name="Slide Image Placeholder 3">
            <a:extLst>
              <a:ext uri="{FF2B5EF4-FFF2-40B4-BE49-F238E27FC236}">
                <a16:creationId xmlns:a16="http://schemas.microsoft.com/office/drawing/2014/main" id="{BA699E5A-0349-7403-BBF1-81BCEEF8CF1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Notes Placeholder 4">
            <a:extLst>
              <a:ext uri="{FF2B5EF4-FFF2-40B4-BE49-F238E27FC236}">
                <a16:creationId xmlns:a16="http://schemas.microsoft.com/office/drawing/2014/main" id="{3B2D023A-BCC1-1E97-7777-58089795CC9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BE" noProof="0"/>
          </a:p>
        </p:txBody>
      </p:sp>
      <p:sp>
        <p:nvSpPr>
          <p:cNvPr id="6" name="Footer Placeholder 5">
            <a:extLst>
              <a:ext uri="{FF2B5EF4-FFF2-40B4-BE49-F238E27FC236}">
                <a16:creationId xmlns:a16="http://schemas.microsoft.com/office/drawing/2014/main" id="{C7998627-9F67-7A20-F33C-EE1BAF3BC04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fr-BE"/>
              <a:t>Membership brochure</a:t>
            </a:r>
          </a:p>
        </p:txBody>
      </p:sp>
      <p:sp>
        <p:nvSpPr>
          <p:cNvPr id="7" name="Slide Number Placeholder 6">
            <a:extLst>
              <a:ext uri="{FF2B5EF4-FFF2-40B4-BE49-F238E27FC236}">
                <a16:creationId xmlns:a16="http://schemas.microsoft.com/office/drawing/2014/main" id="{018BF40F-BE36-3F73-B1CF-CEAF68136D0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CBDDF113-1EAA-4216-A133-BE89E3A2AB8E}" type="slidenum">
              <a:rPr lang="fr-BE"/>
              <a:pPr>
                <a:defRPr/>
              </a:pPr>
              <a:t>‹#›</a:t>
            </a:fld>
            <a:endParaRPr lang="fr-BE"/>
          </a:p>
        </p:txBody>
      </p:sp>
    </p:spTree>
  </p:cSld>
  <p:clrMap bg1="lt1" tx1="dk1" bg2="lt2" tx2="dk2" accent1="accent1" accent2="accent2" accent3="accent3" accent4="accent4" accent5="accent5" accent6="accent6" hlink="hlink" folHlink="folHlink"/>
  <p:hf sldNum="0"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a:defRPr/>
            </a:pPr>
            <a:r>
              <a:rPr lang="fr-BE"/>
              <a:t>Membership brochure</a:t>
            </a:r>
          </a:p>
        </p:txBody>
      </p:sp>
    </p:spTree>
    <p:extLst>
      <p:ext uri="{BB962C8B-B14F-4D97-AF65-F5344CB8AC3E}">
        <p14:creationId xmlns:p14="http://schemas.microsoft.com/office/powerpoint/2010/main" val="1116571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BE" altLang="fr-FR" dirty="0"/>
              <a:t>He </a:t>
            </a:r>
            <a:r>
              <a:rPr lang="fr-BE" altLang="fr-FR" dirty="0" err="1"/>
              <a:t>believes</a:t>
            </a:r>
            <a:r>
              <a:rPr lang="fr-BE" altLang="fr-FR" dirty="0"/>
              <a:t> in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BE" altLang="fr-FR" dirty="0" err="1"/>
              <a:t>Adapting</a:t>
            </a:r>
            <a:r>
              <a:rPr lang="fr-BE" altLang="fr-FR" dirty="0"/>
              <a:t> </a:t>
            </a:r>
            <a:r>
              <a:rPr lang="fr-BE" altLang="fr-FR" dirty="0" err="1"/>
              <a:t>competition</a:t>
            </a:r>
            <a:r>
              <a:rPr lang="fr-BE" altLang="fr-FR" dirty="0"/>
              <a:t> </a:t>
            </a:r>
            <a:r>
              <a:rPr lang="fr-BE" altLang="fr-FR" dirty="0" err="1"/>
              <a:t>rules</a:t>
            </a:r>
            <a:r>
              <a:rPr lang="fr-BE" altLang="fr-FR" dirty="0"/>
              <a:t> – for </a:t>
            </a:r>
            <a:r>
              <a:rPr lang="fr-BE" altLang="fr-FR" dirty="0" err="1"/>
              <a:t>strategic</a:t>
            </a:r>
            <a:r>
              <a:rPr lang="fr-BE" altLang="fr-FR" dirty="0"/>
              <a:t> </a:t>
            </a:r>
            <a:r>
              <a:rPr lang="fr-BE" altLang="fr-FR" dirty="0" err="1"/>
              <a:t>sectors</a:t>
            </a:r>
            <a:r>
              <a:rPr lang="fr-BE" altLang="fr-FR" dirty="0"/>
              <a:t> </a:t>
            </a:r>
            <a:r>
              <a:rPr lang="fr-BE" altLang="fr-FR" dirty="0" err="1"/>
              <a:t>assess</a:t>
            </a:r>
            <a:r>
              <a:rPr lang="fr-BE" altLang="fr-FR" dirty="0"/>
              <a:t> of the contribution to </a:t>
            </a:r>
            <a:r>
              <a:rPr lang="fr-BE" altLang="fr-FR" dirty="0" err="1"/>
              <a:t>resilience</a:t>
            </a:r>
            <a:r>
              <a:rPr lang="fr-BE" altLang="fr-FR" dirty="0"/>
              <a:t> and innovation </a:t>
            </a:r>
            <a:r>
              <a:rPr lang="fr-BE" altLang="fr-FR" dirty="0" err="1"/>
              <a:t>potential</a:t>
            </a:r>
            <a:r>
              <a:rPr lang="fr-BE" altLang="fr-FR" dirty="0"/>
              <a:t> (</a:t>
            </a:r>
            <a:r>
              <a:rPr lang="fr-BE" altLang="fr-FR" dirty="0" err="1"/>
              <a:t>allowing</a:t>
            </a:r>
            <a:r>
              <a:rPr lang="fr-BE" altLang="fr-FR" dirty="0"/>
              <a:t> mergers + </a:t>
            </a:r>
            <a:r>
              <a:rPr lang="fr-BE" altLang="fr-FR" dirty="0" err="1"/>
              <a:t>easily</a:t>
            </a:r>
            <a:r>
              <a:rPr lang="fr-BE" altLang="fr-FR" dirty="0"/>
              <a:t> to </a:t>
            </a:r>
            <a:r>
              <a:rPr lang="fr-BE" altLang="fr-FR" dirty="0" err="1"/>
              <a:t>develop</a:t>
            </a:r>
            <a:r>
              <a:rPr lang="fr-BE" altLang="fr-FR" dirty="0"/>
              <a:t> continent </a:t>
            </a:r>
            <a:r>
              <a:rPr lang="fr-BE" altLang="fr-FR" dirty="0" err="1"/>
              <a:t>scale</a:t>
            </a:r>
            <a:r>
              <a:rPr lang="fr-BE" altLang="fr-FR" dirty="0"/>
              <a:t> </a:t>
            </a:r>
            <a:r>
              <a:rPr lang="fr-BE" altLang="fr-FR" dirty="0" err="1"/>
              <a:t>companies</a:t>
            </a:r>
            <a:r>
              <a:rPr lang="fr-BE" altLang="fr-FR" dirty="0"/>
              <a: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BE" altLang="fr-FR" dirty="0"/>
              <a:t>Put an end to the State </a:t>
            </a:r>
            <a:r>
              <a:rPr lang="fr-BE" altLang="fr-FR" dirty="0" err="1"/>
              <a:t>aid</a:t>
            </a:r>
            <a:r>
              <a:rPr lang="fr-BE" altLang="fr-FR" dirty="0"/>
              <a:t> </a:t>
            </a:r>
            <a:r>
              <a:rPr lang="fr-BE" altLang="fr-FR" dirty="0" err="1"/>
              <a:t>temporary</a:t>
            </a:r>
            <a:r>
              <a:rPr lang="fr-BE" altLang="fr-FR" dirty="0"/>
              <a:t> </a:t>
            </a:r>
            <a:r>
              <a:rPr lang="fr-BE" altLang="fr-FR" dirty="0" err="1"/>
              <a:t>crisis</a:t>
            </a:r>
            <a:r>
              <a:rPr lang="fr-BE" altLang="fr-FR" dirty="0"/>
              <a:t> </a:t>
            </a:r>
            <a:r>
              <a:rPr lang="fr-BE" altLang="fr-FR" dirty="0" err="1"/>
              <a:t>framework</a:t>
            </a:r>
            <a:endParaRPr lang="fr-BE" altLang="fr-FR"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BE" altLang="fr-FR" dirty="0"/>
              <a:t>Promote IPCEI </a:t>
            </a:r>
            <a:r>
              <a:rPr lang="fr-BE" altLang="fr-FR" dirty="0" err="1"/>
              <a:t>rather</a:t>
            </a:r>
            <a:r>
              <a:rPr lang="fr-BE" altLang="fr-FR" dirty="0"/>
              <a:t> </a:t>
            </a:r>
            <a:r>
              <a:rPr lang="fr-BE" altLang="fr-FR" dirty="0" err="1"/>
              <a:t>than</a:t>
            </a:r>
            <a:r>
              <a:rPr lang="fr-BE" altLang="fr-FR" dirty="0"/>
              <a:t> national </a:t>
            </a:r>
            <a:r>
              <a:rPr lang="fr-BE" altLang="fr-FR" dirty="0" err="1"/>
              <a:t>aid</a:t>
            </a:r>
            <a:r>
              <a:rPr lang="fr-BE" altLang="fr-FR" dirty="0"/>
              <a:t> to support the </a:t>
            </a:r>
            <a:r>
              <a:rPr lang="fr-BE" altLang="fr-FR" dirty="0" err="1"/>
              <a:t>industry</a:t>
            </a: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427742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369756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For </a:t>
            </a:r>
            <a:r>
              <a:rPr lang="en-US" i="1" dirty="0"/>
              <a:t>AmCham EU</a:t>
            </a:r>
            <a:r>
              <a:rPr lang="en-US" dirty="0"/>
              <a:t>, it is indeed important to take into account carbon intensity “</a:t>
            </a:r>
            <a:r>
              <a:rPr lang="en-US" i="1" dirty="0"/>
              <a:t>and not the </a:t>
            </a:r>
            <a:r>
              <a:rPr lang="en-US" i="1" dirty="0" err="1"/>
              <a:t>colour</a:t>
            </a:r>
            <a:r>
              <a:rPr lang="en-US" i="1" dirty="0"/>
              <a:t> of hydrogen</a:t>
            </a:r>
            <a:r>
              <a:rPr lang="en-US" dirty="0"/>
              <a:t>” when considering support f</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transatlantic collaboration offers European industry “</a:t>
            </a:r>
            <a:r>
              <a:rPr lang="en-US" i="1" dirty="0"/>
              <a:t>an excellent opportunity</a:t>
            </a:r>
            <a:r>
              <a:rPr lang="en-US" dirty="0"/>
              <a:t>” to access cheaper, low-carbon energy sources f</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insists on strengthening international cooperation on standards, cross-recognition of certification methods and the sharing of best practice from the </a:t>
            </a:r>
            <a:r>
              <a:rPr lang="en-US" dirty="0" err="1"/>
              <a:t>US.or</a:t>
            </a:r>
            <a:r>
              <a:rPr lang="en-US" dirty="0"/>
              <a:t> projects and technologies.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fr-FR"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fr-FR" dirty="0"/>
              <a:t>Any views from attendees on the DA on low carbon H2?</a:t>
            </a:r>
          </a:p>
          <a:p>
            <a:r>
              <a:rPr lang="fr-BE" sz="1800" dirty="0">
                <a:effectLst/>
                <a:latin typeface="Arial" panose="020B0604020202020204" pitchFamily="34" charset="0"/>
                <a:ea typeface="Aptos" panose="020B0004020202020204" pitchFamily="34" charset="0"/>
                <a:cs typeface="Aptos" panose="020B0004020202020204" pitchFamily="34" charset="0"/>
              </a:rPr>
              <a:t>1. </a:t>
            </a:r>
            <a:r>
              <a:rPr lang="fr-BE" sz="1800" dirty="0" err="1">
                <a:effectLst/>
                <a:latin typeface="Arial" panose="020B0604020202020204" pitchFamily="34" charset="0"/>
                <a:ea typeface="Aptos" panose="020B0004020202020204" pitchFamily="34" charset="0"/>
                <a:cs typeface="Aptos" panose="020B0004020202020204" pitchFamily="34" charset="0"/>
              </a:rPr>
              <a:t>develop</a:t>
            </a:r>
            <a:r>
              <a:rPr lang="fr-BE" sz="1800" dirty="0">
                <a:effectLst/>
                <a:latin typeface="Arial" panose="020B0604020202020204" pitchFamily="34" charset="0"/>
                <a:ea typeface="Aptos" panose="020B0004020202020204" pitchFamily="34" charset="0"/>
                <a:cs typeface="Aptos" panose="020B0004020202020204" pitchFamily="34" charset="0"/>
              </a:rPr>
              <a:t> certification </a:t>
            </a:r>
            <a:r>
              <a:rPr lang="fr-BE" sz="1800" dirty="0" err="1">
                <a:effectLst/>
                <a:latin typeface="Arial" panose="020B0604020202020204" pitchFamily="34" charset="0"/>
                <a:ea typeface="Aptos" panose="020B0004020202020204" pitchFamily="34" charset="0"/>
                <a:cs typeface="Aptos" panose="020B0004020202020204" pitchFamily="34" charset="0"/>
              </a:rPr>
              <a:t>mechanisms</a:t>
            </a:r>
            <a:r>
              <a:rPr lang="fr-BE" sz="1800" dirty="0">
                <a:effectLst/>
                <a:latin typeface="Arial" panose="020B0604020202020204" pitchFamily="34" charset="0"/>
                <a:ea typeface="Aptos" panose="020B0004020202020204" pitchFamily="34" charset="0"/>
                <a:cs typeface="Aptos" panose="020B0004020202020204" pitchFamily="34" charset="0"/>
              </a:rPr>
              <a:t> (and a compliant </a:t>
            </a:r>
            <a:r>
              <a:rPr lang="fr-BE" sz="1800" dirty="0" err="1">
                <a:effectLst/>
                <a:latin typeface="Arial" panose="020B0604020202020204" pitchFamily="34" charset="0"/>
                <a:ea typeface="Aptos" panose="020B0004020202020204" pitchFamily="34" charset="0"/>
                <a:cs typeface="Aptos" panose="020B0004020202020204" pitchFamily="34" charset="0"/>
              </a:rPr>
              <a:t>regulation</a:t>
            </a:r>
            <a:r>
              <a:rPr lang="fr-BE" sz="1800" dirty="0">
                <a:effectLst/>
                <a:latin typeface="Arial" panose="020B0604020202020204" pitchFamily="34" charset="0"/>
                <a:ea typeface="Aptos" panose="020B0004020202020204" pitchFamily="34" charset="0"/>
                <a:cs typeface="Aptos" panose="020B0004020202020204" pitchFamily="34" charset="0"/>
              </a:rPr>
              <a:t>) for </a:t>
            </a:r>
            <a:r>
              <a:rPr lang="fr-BE" sz="1800" dirty="0" err="1">
                <a:effectLst/>
                <a:latin typeface="Arial" panose="020B0604020202020204" pitchFamily="34" charset="0"/>
                <a:ea typeface="Aptos" panose="020B0004020202020204" pitchFamily="34" charset="0"/>
                <a:cs typeface="Aptos" panose="020B0004020202020204" pitchFamily="34" charset="0"/>
              </a:rPr>
              <a:t>hybrid</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technology</a:t>
            </a:r>
            <a:r>
              <a:rPr lang="fr-BE" sz="1800" dirty="0">
                <a:effectLst/>
                <a:latin typeface="Arial" panose="020B0604020202020204" pitchFamily="34" charset="0"/>
                <a:ea typeface="Aptos" panose="020B0004020202020204" pitchFamily="34" charset="0"/>
                <a:cs typeface="Aptos" panose="020B0004020202020204" pitchFamily="34" charset="0"/>
              </a:rPr>
              <a:t> solutions (e.g., </a:t>
            </a:r>
            <a:r>
              <a:rPr lang="fr-BE" sz="1800" dirty="0" err="1">
                <a:effectLst/>
                <a:latin typeface="Arial" panose="020B0604020202020204" pitchFamily="34" charset="0"/>
                <a:ea typeface="Aptos" panose="020B0004020202020204" pitchFamily="34" charset="0"/>
                <a:cs typeface="Aptos" panose="020B0004020202020204" pitchFamily="34" charset="0"/>
              </a:rPr>
              <a:t>reversible</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electrolysers</a:t>
            </a:r>
            <a:r>
              <a:rPr lang="fr-BE" sz="1800" dirty="0">
                <a:effectLst/>
                <a:latin typeface="Arial" panose="020B0604020202020204" pitchFamily="34" charset="0"/>
                <a:ea typeface="Aptos" panose="020B0004020202020204" pitchFamily="34" charset="0"/>
                <a:cs typeface="Aptos" panose="020B0004020202020204" pitchFamily="34" charset="0"/>
              </a:rPr>
              <a:t>/</a:t>
            </a:r>
            <a:r>
              <a:rPr lang="fr-BE" sz="1800" dirty="0" err="1">
                <a:effectLst/>
                <a:latin typeface="Arial" panose="020B0604020202020204" pitchFamily="34" charset="0"/>
                <a:ea typeface="Aptos" panose="020B0004020202020204" pitchFamily="34" charset="0"/>
                <a:cs typeface="Aptos" panose="020B0004020202020204" pitchFamily="34" charset="0"/>
              </a:rPr>
              <a:t>FCs</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that</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could</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work</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either</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with</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Renewables</a:t>
            </a:r>
            <a:r>
              <a:rPr lang="fr-BE" sz="1800" dirty="0">
                <a:effectLst/>
                <a:latin typeface="Arial" panose="020B0604020202020204" pitchFamily="34" charset="0"/>
                <a:ea typeface="Aptos" panose="020B0004020202020204" pitchFamily="34" charset="0"/>
                <a:cs typeface="Aptos" panose="020B0004020202020204" pitchFamily="34" charset="0"/>
              </a:rPr>
              <a:t> or </a:t>
            </a:r>
            <a:r>
              <a:rPr lang="fr-BE" sz="1800" dirty="0" err="1">
                <a:effectLst/>
                <a:latin typeface="Arial" panose="020B0604020202020204" pitchFamily="34" charset="0"/>
                <a:ea typeface="Aptos" panose="020B0004020202020204" pitchFamily="34" charset="0"/>
                <a:cs typeface="Aptos" panose="020B0004020202020204" pitchFamily="34" charset="0"/>
              </a:rPr>
              <a:t>Fossil</a:t>
            </a:r>
            <a:r>
              <a:rPr lang="fr-BE" sz="1800" dirty="0">
                <a:effectLst/>
                <a:latin typeface="Arial" panose="020B0604020202020204" pitchFamily="34" charset="0"/>
                <a:ea typeface="Aptos" panose="020B0004020202020204" pitchFamily="34" charset="0"/>
                <a:cs typeface="Aptos" panose="020B0004020202020204" pitchFamily="34" charset="0"/>
              </a:rPr>
              <a:t> fuels </a:t>
            </a:r>
            <a:r>
              <a:rPr lang="fr-BE" sz="1800" dirty="0" err="1">
                <a:effectLst/>
                <a:latin typeface="Arial" panose="020B0604020202020204" pitchFamily="34" charset="0"/>
                <a:ea typeface="Aptos" panose="020B0004020202020204" pitchFamily="34" charset="0"/>
                <a:cs typeface="Aptos" panose="020B0004020202020204" pitchFamily="34" charset="0"/>
              </a:rPr>
              <a:t>with</a:t>
            </a:r>
            <a:r>
              <a:rPr lang="fr-BE" sz="1800" dirty="0">
                <a:effectLst/>
                <a:latin typeface="Arial" panose="020B0604020202020204" pitchFamily="34" charset="0"/>
                <a:ea typeface="Aptos" panose="020B0004020202020204" pitchFamily="34" charset="0"/>
                <a:cs typeface="Aptos" panose="020B0004020202020204" pitchFamily="34" charset="0"/>
              </a:rPr>
              <a:t> CCS (or </a:t>
            </a:r>
            <a:r>
              <a:rPr lang="fr-BE" sz="1800" dirty="0" err="1">
                <a:effectLst/>
                <a:latin typeface="Arial" panose="020B0604020202020204" pitchFamily="34" charset="0"/>
                <a:ea typeface="Aptos" panose="020B0004020202020204" pitchFamily="34" charset="0"/>
                <a:cs typeface="Aptos" panose="020B0004020202020204" pitchFamily="34" charset="0"/>
              </a:rPr>
              <a:t>other</a:t>
            </a:r>
            <a:r>
              <a:rPr lang="fr-BE" sz="1800" dirty="0">
                <a:effectLst/>
                <a:latin typeface="Arial" panose="020B0604020202020204" pitchFamily="34" charset="0"/>
                <a:ea typeface="Aptos" panose="020B0004020202020204" pitchFamily="34" charset="0"/>
                <a:cs typeface="Aptos" panose="020B0004020202020204" pitchFamily="34" charset="0"/>
              </a:rPr>
              <a:t> options meeting the </a:t>
            </a:r>
            <a:r>
              <a:rPr lang="fr-BE" sz="1800" dirty="0" err="1">
                <a:effectLst/>
                <a:latin typeface="Arial" panose="020B0604020202020204" pitchFamily="34" charset="0"/>
                <a:ea typeface="Aptos" panose="020B0004020202020204" pitchFamily="34" charset="0"/>
                <a:cs typeface="Aptos" panose="020B0004020202020204" pitchFamily="34" charset="0"/>
              </a:rPr>
              <a:t>requirements</a:t>
            </a:r>
            <a:r>
              <a:rPr lang="fr-BE" sz="1800" dirty="0">
                <a:effectLst/>
                <a:latin typeface="Arial" panose="020B0604020202020204" pitchFamily="34" charset="0"/>
                <a:ea typeface="Aptos" panose="020B0004020202020204" pitchFamily="34" charset="0"/>
                <a:cs typeface="Aptos" panose="020B0004020202020204" pitchFamily="34" charset="0"/>
              </a:rPr>
              <a:t> of the </a:t>
            </a:r>
            <a:r>
              <a:rPr lang="fr-BE" sz="1800" dirty="0" err="1">
                <a:effectLst/>
                <a:latin typeface="Arial" panose="020B0604020202020204" pitchFamily="34" charset="0"/>
                <a:ea typeface="Aptos" panose="020B0004020202020204" pitchFamily="34" charset="0"/>
                <a:cs typeface="Aptos" panose="020B0004020202020204" pitchFamily="34" charset="0"/>
              </a:rPr>
              <a:t>Delegated</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atc</a:t>
            </a:r>
            <a:r>
              <a:rPr lang="fr-BE" sz="1800" dirty="0">
                <a:effectLst/>
                <a:latin typeface="Arial" panose="020B0604020202020204" pitchFamily="34" charset="0"/>
                <a:ea typeface="Aptos" panose="020B0004020202020204" pitchFamily="34" charset="0"/>
                <a:cs typeface="Aptos" panose="020B0004020202020204" pitchFamily="34" charset="0"/>
              </a:rPr>
              <a:t>)</a:t>
            </a:r>
            <a:endParaRPr lang="fr-BE" sz="1800" dirty="0">
              <a:effectLst/>
              <a:latin typeface="Aptos" panose="020B0004020202020204" pitchFamily="34" charset="0"/>
              <a:ea typeface="Aptos" panose="020B0004020202020204" pitchFamily="34" charset="0"/>
              <a:cs typeface="Aptos" panose="020B0004020202020204" pitchFamily="34" charset="0"/>
            </a:endParaRPr>
          </a:p>
          <a:p>
            <a:r>
              <a:rPr lang="fr-BE" sz="1800" dirty="0">
                <a:effectLst/>
                <a:latin typeface="Arial" panose="020B0604020202020204" pitchFamily="34" charset="0"/>
                <a:ea typeface="Aptos" panose="020B0004020202020204" pitchFamily="34" charset="0"/>
                <a:cs typeface="Aptos" panose="020B0004020202020204" pitchFamily="34" charset="0"/>
              </a:rPr>
              <a:t>2. point 1 </a:t>
            </a:r>
            <a:r>
              <a:rPr lang="fr-BE" sz="1800" dirty="0" err="1">
                <a:effectLst/>
                <a:latin typeface="Arial" panose="020B0604020202020204" pitchFamily="34" charset="0"/>
                <a:ea typeface="Aptos" panose="020B0004020202020204" pitchFamily="34" charset="0"/>
                <a:cs typeface="Aptos" panose="020B0004020202020204" pitchFamily="34" charset="0"/>
              </a:rPr>
              <a:t>could</a:t>
            </a:r>
            <a:r>
              <a:rPr lang="fr-BE" sz="1800" dirty="0">
                <a:effectLst/>
                <a:latin typeface="Arial" panose="020B0604020202020204" pitchFamily="34" charset="0"/>
                <a:ea typeface="Aptos" panose="020B0004020202020204" pitchFamily="34" charset="0"/>
                <a:cs typeface="Aptos" panose="020B0004020202020204" pitchFamily="34" charset="0"/>
              </a:rPr>
              <a:t> open the </a:t>
            </a:r>
            <a:r>
              <a:rPr lang="fr-BE" sz="1800" dirty="0" err="1">
                <a:effectLst/>
                <a:latin typeface="Arial" panose="020B0604020202020204" pitchFamily="34" charset="0"/>
                <a:ea typeface="Aptos" panose="020B0004020202020204" pitchFamily="34" charset="0"/>
                <a:cs typeface="Aptos" panose="020B0004020202020204" pitchFamily="34" charset="0"/>
              </a:rPr>
              <a:t>way</a:t>
            </a:r>
            <a:r>
              <a:rPr lang="fr-BE" sz="1800" dirty="0">
                <a:effectLst/>
                <a:latin typeface="Arial" panose="020B0604020202020204" pitchFamily="34" charset="0"/>
                <a:ea typeface="Aptos" panose="020B0004020202020204" pitchFamily="34" charset="0"/>
                <a:cs typeface="Aptos" panose="020B0004020202020204" pitchFamily="34" charset="0"/>
              </a:rPr>
              <a:t> for R&amp;I on </a:t>
            </a:r>
            <a:r>
              <a:rPr lang="fr-BE" sz="1800" dirty="0" err="1">
                <a:effectLst/>
                <a:latin typeface="Arial" panose="020B0604020202020204" pitchFamily="34" charset="0"/>
                <a:ea typeface="Aptos" panose="020B0004020202020204" pitchFamily="34" charset="0"/>
                <a:cs typeface="Aptos" panose="020B0004020202020204" pitchFamily="34" charset="0"/>
              </a:rPr>
              <a:t>hybrid</a:t>
            </a:r>
            <a:r>
              <a:rPr lang="fr-BE" sz="1800" dirty="0">
                <a:effectLst/>
                <a:latin typeface="Arial" panose="020B0604020202020204" pitchFamily="34" charset="0"/>
                <a:ea typeface="Aptos" panose="020B0004020202020204" pitchFamily="34" charset="0"/>
                <a:cs typeface="Aptos" panose="020B0004020202020204" pitchFamily="34" charset="0"/>
              </a:rPr>
              <a:t>/</a:t>
            </a:r>
            <a:r>
              <a:rPr lang="fr-BE" sz="1800" dirty="0" err="1">
                <a:effectLst/>
                <a:latin typeface="Arial" panose="020B0604020202020204" pitchFamily="34" charset="0"/>
                <a:ea typeface="Aptos" panose="020B0004020202020204" pitchFamily="34" charset="0"/>
                <a:cs typeface="Aptos" panose="020B0004020202020204" pitchFamily="34" charset="0"/>
              </a:rPr>
              <a:t>reversible</a:t>
            </a:r>
            <a:r>
              <a:rPr lang="fr-BE" sz="1800" dirty="0">
                <a:effectLst/>
                <a:latin typeface="Arial" panose="020B0604020202020204" pitchFamily="34" charset="0"/>
                <a:ea typeface="Aptos" panose="020B0004020202020204" pitchFamily="34" charset="0"/>
                <a:cs typeface="Aptos" panose="020B0004020202020204" pitchFamily="34" charset="0"/>
              </a:rPr>
              <a:t> technologies </a:t>
            </a:r>
            <a:r>
              <a:rPr lang="fr-BE" sz="1800" dirty="0" err="1">
                <a:effectLst/>
                <a:latin typeface="Arial" panose="020B0604020202020204" pitchFamily="34" charset="0"/>
                <a:ea typeface="Aptos" panose="020B0004020202020204" pitchFamily="34" charset="0"/>
                <a:cs typeface="Aptos" panose="020B0004020202020204" pitchFamily="34" charset="0"/>
              </a:rPr>
              <a:t>that</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today</a:t>
            </a:r>
            <a:r>
              <a:rPr lang="fr-BE" sz="1800" dirty="0">
                <a:effectLst/>
                <a:latin typeface="Arial" panose="020B0604020202020204" pitchFamily="34" charset="0"/>
                <a:ea typeface="Aptos" panose="020B0004020202020204" pitchFamily="34" charset="0"/>
                <a:cs typeface="Aptos" panose="020B0004020202020204" pitchFamily="34" charset="0"/>
              </a:rPr>
              <a:t> are </a:t>
            </a:r>
            <a:r>
              <a:rPr lang="fr-BE" sz="1800" dirty="0" err="1">
                <a:effectLst/>
                <a:latin typeface="Arial" panose="020B0604020202020204" pitchFamily="34" charset="0"/>
                <a:ea typeface="Aptos" panose="020B0004020202020204" pitchFamily="34" charset="0"/>
                <a:cs typeface="Aptos" panose="020B0004020202020204" pitchFamily="34" charset="0"/>
              </a:rPr>
              <a:t>still</a:t>
            </a:r>
            <a:r>
              <a:rPr lang="fr-BE" sz="1800" dirty="0">
                <a:effectLst/>
                <a:latin typeface="Arial" panose="020B0604020202020204" pitchFamily="34" charset="0"/>
                <a:ea typeface="Aptos" panose="020B0004020202020204" pitchFamily="34" charset="0"/>
                <a:cs typeface="Aptos" panose="020B0004020202020204" pitchFamily="34" charset="0"/>
              </a:rPr>
              <a:t> at a </a:t>
            </a:r>
            <a:r>
              <a:rPr lang="fr-BE" sz="1800" dirty="0" err="1">
                <a:effectLst/>
                <a:latin typeface="Arial" panose="020B0604020202020204" pitchFamily="34" charset="0"/>
                <a:ea typeface="Aptos" panose="020B0004020202020204" pitchFamily="34" charset="0"/>
                <a:cs typeface="Aptos" panose="020B0004020202020204" pitchFamily="34" charset="0"/>
              </a:rPr>
              <a:t>low</a:t>
            </a:r>
            <a:r>
              <a:rPr lang="fr-BE" sz="1800" dirty="0">
                <a:effectLst/>
                <a:latin typeface="Arial" panose="020B0604020202020204" pitchFamily="34" charset="0"/>
                <a:ea typeface="Aptos" panose="020B0004020202020204" pitchFamily="34" charset="0"/>
                <a:cs typeface="Aptos" panose="020B0004020202020204" pitchFamily="34" charset="0"/>
              </a:rPr>
              <a:t> TRL</a:t>
            </a:r>
            <a:endParaRPr lang="fr-BE" sz="1800" dirty="0">
              <a:effectLst/>
              <a:latin typeface="Aptos" panose="020B0004020202020204" pitchFamily="34" charset="0"/>
              <a:ea typeface="Aptos" panose="020B0004020202020204" pitchFamily="34" charset="0"/>
              <a:cs typeface="Aptos" panose="020B0004020202020204" pitchFamily="34" charset="0"/>
            </a:endParaRPr>
          </a:p>
          <a:p>
            <a:r>
              <a:rPr lang="fr-BE" sz="1800" dirty="0">
                <a:effectLst/>
                <a:latin typeface="Arial" panose="020B0604020202020204" pitchFamily="34" charset="0"/>
                <a:ea typeface="Aptos" panose="020B0004020202020204" pitchFamily="34" charset="0"/>
                <a:cs typeface="Aptos" panose="020B0004020202020204" pitchFamily="34" charset="0"/>
              </a:rPr>
              <a:t>3. </a:t>
            </a:r>
            <a:r>
              <a:rPr lang="fr-BE" sz="1800" dirty="0" err="1">
                <a:effectLst/>
                <a:latin typeface="Arial" panose="020B0604020202020204" pitchFamily="34" charset="0"/>
                <a:ea typeface="Aptos" panose="020B0004020202020204" pitchFamily="34" charset="0"/>
                <a:cs typeface="Aptos" panose="020B0004020202020204" pitchFamily="34" charset="0"/>
              </a:rPr>
              <a:t>involve</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demo</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projects</a:t>
            </a:r>
            <a:r>
              <a:rPr lang="fr-BE" sz="1800" dirty="0">
                <a:effectLst/>
                <a:latin typeface="Arial" panose="020B0604020202020204" pitchFamily="34" charset="0"/>
                <a:ea typeface="Aptos" panose="020B0004020202020204" pitchFamily="34" charset="0"/>
                <a:cs typeface="Aptos" panose="020B0004020202020204" pitchFamily="34" charset="0"/>
              </a:rPr>
              <a:t> and </a:t>
            </a:r>
            <a:r>
              <a:rPr lang="fr-BE" sz="1800" dirty="0" err="1">
                <a:effectLst/>
                <a:latin typeface="Arial" panose="020B0604020202020204" pitchFamily="34" charset="0"/>
                <a:ea typeface="Aptos" panose="020B0004020202020204" pitchFamily="34" charset="0"/>
                <a:cs typeface="Aptos" panose="020B0004020202020204" pitchFamily="34" charset="0"/>
              </a:rPr>
              <a:t>scaling</a:t>
            </a:r>
            <a:r>
              <a:rPr lang="fr-BE" sz="1800" dirty="0">
                <a:effectLst/>
                <a:latin typeface="Arial" panose="020B0604020202020204" pitchFamily="34" charset="0"/>
                <a:ea typeface="Aptos" panose="020B0004020202020204" pitchFamily="34" charset="0"/>
                <a:cs typeface="Aptos" panose="020B0004020202020204" pitchFamily="34" charset="0"/>
              </a:rPr>
              <a:t> up solutions for </a:t>
            </a:r>
            <a:r>
              <a:rPr lang="fr-BE" sz="1800" dirty="0" err="1">
                <a:effectLst/>
                <a:latin typeface="Arial" panose="020B0604020202020204" pitchFamily="34" charset="0"/>
                <a:ea typeface="Aptos" panose="020B0004020202020204" pitchFamily="34" charset="0"/>
                <a:cs typeface="Aptos" panose="020B0004020202020204" pitchFamily="34" charset="0"/>
              </a:rPr>
              <a:t>demonstrating</a:t>
            </a:r>
            <a:r>
              <a:rPr lang="fr-BE" sz="1800" dirty="0">
                <a:effectLst/>
                <a:latin typeface="Arial" panose="020B0604020202020204" pitchFamily="34" charset="0"/>
                <a:ea typeface="Aptos" panose="020B0004020202020204" pitchFamily="34" charset="0"/>
                <a:cs typeface="Aptos" panose="020B0004020202020204" pitchFamily="34" charset="0"/>
              </a:rPr>
              <a:t> and </a:t>
            </a:r>
            <a:r>
              <a:rPr lang="fr-BE" sz="1800" dirty="0" err="1">
                <a:effectLst/>
                <a:latin typeface="Arial" panose="020B0604020202020204" pitchFamily="34" charset="0"/>
                <a:ea typeface="Aptos" panose="020B0004020202020204" pitchFamily="34" charset="0"/>
                <a:cs typeface="Aptos" panose="020B0004020202020204" pitchFamily="34" charset="0"/>
              </a:rPr>
              <a:t>validating</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that</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they</a:t>
            </a:r>
            <a:r>
              <a:rPr lang="fr-BE" sz="1800" dirty="0">
                <a:effectLst/>
                <a:latin typeface="Arial" panose="020B0604020202020204" pitchFamily="34" charset="0"/>
                <a:ea typeface="Aptos" panose="020B0004020202020204" pitchFamily="34" charset="0"/>
                <a:cs typeface="Aptos" panose="020B0004020202020204" pitchFamily="34" charset="0"/>
              </a:rPr>
              <a:t> are </a:t>
            </a:r>
            <a:r>
              <a:rPr lang="fr-BE" sz="1800" dirty="0" err="1">
                <a:effectLst/>
                <a:latin typeface="Arial" panose="020B0604020202020204" pitchFamily="34" charset="0"/>
                <a:ea typeface="Aptos" panose="020B0004020202020204" pitchFamily="34" charset="0"/>
                <a:cs typeface="Aptos" panose="020B0004020202020204" pitchFamily="34" charset="0"/>
              </a:rPr>
              <a:t>within</a:t>
            </a:r>
            <a:r>
              <a:rPr lang="fr-BE" sz="1800" dirty="0">
                <a:effectLst/>
                <a:latin typeface="Arial" panose="020B0604020202020204" pitchFamily="34" charset="0"/>
                <a:ea typeface="Aptos" panose="020B0004020202020204" pitchFamily="34" charset="0"/>
                <a:cs typeface="Aptos" panose="020B0004020202020204" pitchFamily="34" charset="0"/>
              </a:rPr>
              <a:t> the border of the </a:t>
            </a:r>
            <a:r>
              <a:rPr lang="fr-BE" sz="1800" dirty="0" err="1">
                <a:effectLst/>
                <a:latin typeface="Arial" panose="020B0604020202020204" pitchFamily="34" charset="0"/>
                <a:ea typeface="Aptos" panose="020B0004020202020204" pitchFamily="34" charset="0"/>
                <a:cs typeface="Aptos" panose="020B0004020202020204" pitchFamily="34" charset="0"/>
              </a:rPr>
              <a:t>delegated</a:t>
            </a:r>
            <a:r>
              <a:rPr lang="fr-BE" sz="1800" dirty="0">
                <a:effectLst/>
                <a:latin typeface="Arial" panose="020B0604020202020204" pitchFamily="34" charset="0"/>
                <a:ea typeface="Aptos" panose="020B0004020202020204" pitchFamily="34" charset="0"/>
                <a:cs typeface="Aptos" panose="020B0004020202020204" pitchFamily="34" charset="0"/>
              </a:rPr>
              <a:t> </a:t>
            </a:r>
            <a:r>
              <a:rPr lang="fr-BE" sz="1800" dirty="0" err="1">
                <a:effectLst/>
                <a:latin typeface="Arial" panose="020B0604020202020204" pitchFamily="34" charset="0"/>
                <a:ea typeface="Aptos" panose="020B0004020202020204" pitchFamily="34" charset="0"/>
                <a:cs typeface="Aptos" panose="020B0004020202020204" pitchFamily="34" charset="0"/>
              </a:rPr>
              <a:t>act</a:t>
            </a:r>
            <a:endParaRPr lang="fr-BE"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2332885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355285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3316788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16344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1220530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4219401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In September 2020, the Commission adopted a Communication entitled ‘A new ERA for Research and Innovation’, describing a new vision for a stronger European Research Area (ERA) based on four priorities. </a:t>
            </a:r>
          </a:p>
          <a:p>
            <a:r>
              <a:rPr lang="en-US" dirty="0"/>
              <a:t>Four years on, the Commission intends to publish a new communication looking at the progress achieved in these areas and identifying the remaining challenges.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fr-BE" altLang="fr-FR"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Agency for the Cooperation of Energy Regulators (ACER)</a:t>
            </a: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1011837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 typeface="Arial" panose="020B0604020202020204" pitchFamily="34" charset="0"/>
              <a:buChar char="•"/>
            </a:pPr>
            <a:r>
              <a:rPr lang="en-US" dirty="0"/>
              <a:t>the EU is unlikely to meet its 2030 targets for the production and import of renewable hydrogen (10Mt*2). These targets are deemed “</a:t>
            </a:r>
            <a:r>
              <a:rPr lang="en-US" i="1" dirty="0"/>
              <a:t>unrealistic</a:t>
            </a:r>
            <a:r>
              <a:rPr lang="en-US" dirty="0"/>
              <a:t>” by the Court of Auditors, which warns against strategic choices that could potentially harm the competitiveness of key industries or create new dependencies.</a:t>
            </a:r>
          </a:p>
          <a:p>
            <a:pPr marL="285750" indent="-285750">
              <a:buFont typeface="Arial" panose="020B0604020202020204" pitchFamily="34" charset="0"/>
              <a:buChar char="•"/>
            </a:pPr>
            <a:r>
              <a:rPr lang="en-US" dirty="0"/>
              <a:t>Point out that many investment decisions have been postponed, in particular because supply did not justify demand.</a:t>
            </a:r>
          </a:p>
          <a:p>
            <a:pPr marL="285750" indent="-285750">
              <a:buFont typeface="Arial" panose="020B0604020202020204" pitchFamily="34" charset="0"/>
              <a:buChar char="•"/>
            </a:pPr>
            <a:r>
              <a:rPr lang="en-US" dirty="0"/>
              <a:t>€18.8 billion for the 2021-2027 period earmarked for hydrogen projects is scattered across several </a:t>
            </a:r>
            <a:r>
              <a:rPr lang="en-US" dirty="0" err="1"/>
              <a:t>programmes</a:t>
            </a:r>
            <a:r>
              <a:rPr lang="en-US" dirty="0"/>
              <a:t>, which does not help companies to determine the most appropriate type of funding.</a:t>
            </a:r>
          </a:p>
          <a:p>
            <a:pPr marL="285750" indent="-285750">
              <a:buFont typeface="Arial" panose="020B0604020202020204" pitchFamily="34" charset="0"/>
              <a:buChar char="•"/>
            </a:pPr>
            <a:r>
              <a:rPr lang="en-US" b="1" dirty="0"/>
              <a:t>Call on the Commission to update its hydrogen strategy.</a:t>
            </a:r>
            <a:endParaRPr lang="en-GB" b="1" dirty="0"/>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The auditors welcome the speed with which a framework providing the essential certainty for the establishment of a new market was established by the EC.</a:t>
            </a:r>
          </a:p>
          <a:p>
            <a:pPr marL="285750" indent="-285750">
              <a:buFont typeface="Arial" panose="020B0604020202020204" pitchFamily="34" charset="0"/>
              <a:buChar char="•"/>
            </a:pPr>
            <a:endParaRPr lang="en-US" dirty="0"/>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1" dirty="0"/>
              <a:t>Details and timeline defined in the document, between  2025 and 2026.</a:t>
            </a:r>
          </a:p>
          <a:p>
            <a:pPr marL="285750" indent="-285750">
              <a:buFont typeface="Arial" panose="020B0604020202020204" pitchFamily="34" charset="0"/>
              <a:buChar char="•"/>
            </a:pPr>
            <a:endParaRPr lang="en-US"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356573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BE" altLang="fr-FR" dirty="0" err="1"/>
              <a:t>Opportunities</a:t>
            </a:r>
            <a:r>
              <a:rPr lang="fr-BE" altLang="fr-FR" dirty="0"/>
              <a:t> – </a:t>
            </a:r>
            <a:r>
              <a:rPr lang="fr-BE" altLang="fr-FR" dirty="0" err="1"/>
              <a:t>funding</a:t>
            </a:r>
            <a:r>
              <a:rPr lang="fr-BE" altLang="fr-FR" dirty="0"/>
              <a:t> and </a:t>
            </a:r>
            <a:r>
              <a:rPr lang="fr-BE" altLang="fr-FR" dirty="0" err="1"/>
              <a:t>policy</a:t>
            </a: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4066626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 typeface="Arial" panose="020B0604020202020204" pitchFamily="34" charset="0"/>
              <a:buChar char="•"/>
            </a:pPr>
            <a:r>
              <a:rPr lang="en-US" dirty="0"/>
              <a:t>The auditors welcome the speed with which a framework providing the essential certainty for the establishment of a new market was established by the EC.</a:t>
            </a:r>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2287092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According to the </a:t>
            </a:r>
            <a:r>
              <a:rPr lang="en-US" i="1" dirty="0"/>
              <a:t>Hydrogen Council</a:t>
            </a:r>
            <a:r>
              <a:rPr lang="en-US" dirty="0"/>
              <a:t>, this reflects the early stages of development in other clean energy sectors, such as wind and solar, “</a:t>
            </a:r>
            <a:r>
              <a:rPr lang="en-US" i="1" dirty="0"/>
              <a:t>with natural attrition that fosters industry maturation by eliminating less viable projects and </a:t>
            </a:r>
            <a:r>
              <a:rPr lang="en-US" i="1" dirty="0" err="1"/>
              <a:t>prioritising</a:t>
            </a:r>
            <a:r>
              <a:rPr lang="en-US" i="1" dirty="0"/>
              <a:t> those with the highest potential</a:t>
            </a:r>
            <a:r>
              <a:rPr lang="en-US" dirty="0"/>
              <a:t>”.</a:t>
            </a: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2396797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1392445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a:defRPr/>
            </a:pPr>
            <a:r>
              <a:rPr lang="fr-BE"/>
              <a:t>Membership brochure</a:t>
            </a:r>
          </a:p>
        </p:txBody>
      </p:sp>
    </p:spTree>
    <p:extLst>
      <p:ext uri="{BB962C8B-B14F-4D97-AF65-F5344CB8AC3E}">
        <p14:creationId xmlns:p14="http://schemas.microsoft.com/office/powerpoint/2010/main" val="224284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von der Leyen II’ Commission is now “</a:t>
            </a:r>
            <a:r>
              <a:rPr lang="en-US" i="1" dirty="0"/>
              <a:t>giving way to ‘all-out competitiveness’, which has replaced the ‘Green Deal’</a:t>
            </a:r>
            <a:r>
              <a:rPr lang="en-US" dirty="0"/>
              <a:t>” as the Union’s main project.</a:t>
            </a:r>
          </a:p>
          <a:p>
            <a:endParaRPr lang="en-US" dirty="0"/>
          </a:p>
          <a:p>
            <a:r>
              <a:rPr lang="en-US" dirty="0"/>
              <a:t>corresponds in many respects to: </a:t>
            </a:r>
          </a:p>
          <a:p>
            <a:pPr marL="171450" indent="-171450">
              <a:buFontTx/>
              <a:buChar char="-"/>
            </a:pPr>
            <a:r>
              <a:rPr lang="en-US" dirty="0"/>
              <a:t>the ‘Clean Technology Deployment Fund’ called for by business leaders. </a:t>
            </a:r>
          </a:p>
          <a:p>
            <a:pPr marL="171450" indent="-171450">
              <a:buFontTx/>
              <a:buChar char="-"/>
            </a:pPr>
            <a:r>
              <a:rPr lang="en-US" dirty="0"/>
              <a:t>‘Sovereignty Fund’ call from the European Parliament and a number of countries, including France at the forefront</a:t>
            </a:r>
            <a:endParaRPr lang="en-GB" dirty="0"/>
          </a:p>
        </p:txBody>
      </p:sp>
      <p:sp>
        <p:nvSpPr>
          <p:cNvPr id="4" name="Footer Placeholder 3"/>
          <p:cNvSpPr>
            <a:spLocks noGrp="1"/>
          </p:cNvSpPr>
          <p:nvPr>
            <p:ph type="ftr" sz="quarter" idx="4"/>
          </p:nvPr>
        </p:nvSpPr>
        <p:spPr/>
        <p:txBody>
          <a:bodyPr/>
          <a:lstStyle/>
          <a:p>
            <a:pPr>
              <a:defRPr/>
            </a:pPr>
            <a:r>
              <a:rPr lang="fr-BE"/>
              <a:t>Membership brochure</a:t>
            </a:r>
          </a:p>
        </p:txBody>
      </p:sp>
    </p:spTree>
    <p:extLst>
      <p:ext uri="{BB962C8B-B14F-4D97-AF65-F5344CB8AC3E}">
        <p14:creationId xmlns:p14="http://schemas.microsoft.com/office/powerpoint/2010/main" val="317490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- 40%-60% gender balance - </a:t>
            </a:r>
            <a:r>
              <a:rPr lang="en-US" i="1" dirty="0"/>
              <a:t>try to change the process and the rules so that there is an obligation on the part of Member States to propose a male and female candidate</a:t>
            </a:r>
            <a:r>
              <a:rPr lang="en-US" dirty="0"/>
              <a:t>” when nominating their candidate Commissioners.</a:t>
            </a:r>
            <a:endParaRPr lang="en-GB" dirty="0"/>
          </a:p>
          <a:p>
            <a:r>
              <a:rPr lang="en-GB" dirty="0"/>
              <a:t>- Possible that the portfolio titles change </a:t>
            </a:r>
          </a:p>
          <a:p>
            <a:endParaRPr lang="en-US" dirty="0"/>
          </a:p>
          <a:p>
            <a:r>
              <a:rPr lang="en-US" dirty="0"/>
              <a:t>Hoekstra / Maltese / Hungarian / </a:t>
            </a:r>
            <a:r>
              <a:rPr lang="en-US" dirty="0" err="1"/>
              <a:t>Fitto</a:t>
            </a:r>
            <a:endParaRPr lang="en-US" dirty="0"/>
          </a:p>
          <a:p>
            <a:r>
              <a:rPr lang="en-US" dirty="0"/>
              <a:t>Slovenian government reconsidering choice of future European Commissioner in response to Ursula von der Leyen’s calls for parity</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fr-FR" dirty="0"/>
              <a:t>Resignation of Thierry Breton – following request from von der Leyen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fr-FR" dirty="0"/>
              <a:t>Nicolas </a:t>
            </a:r>
            <a:r>
              <a:rPr lang="en-US" altLang="fr-FR" dirty="0" err="1"/>
              <a:t>Schmit</a:t>
            </a:r>
            <a:r>
              <a:rPr lang="en-US" altLang="fr-FR" dirty="0"/>
              <a:t> – </a:t>
            </a:r>
            <a:r>
              <a:rPr lang="en-US" altLang="fr-FR" dirty="0" err="1"/>
              <a:t>Spitzenkandidat</a:t>
            </a:r>
            <a:r>
              <a:rPr lang="en-US" altLang="fr-FR" dirty="0"/>
              <a:t> from the S&amp;D is not accepted by the S&amp;D</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fr-FR" dirty="0" err="1"/>
              <a:t>Raffaelle</a:t>
            </a:r>
            <a:r>
              <a:rPr lang="en-US" altLang="fr-FR" dirty="0"/>
              <a:t> </a:t>
            </a:r>
            <a:r>
              <a:rPr lang="en-US" altLang="fr-FR" dirty="0" err="1"/>
              <a:t>Fitto</a:t>
            </a:r>
            <a:r>
              <a:rPr lang="en-US" altLang="fr-FR" dirty="0"/>
              <a:t> </a:t>
            </a:r>
            <a:r>
              <a:rPr lang="en-US" dirty="0"/>
              <a:t>and </a:t>
            </a:r>
            <a:r>
              <a:rPr lang="en-US" dirty="0" err="1"/>
              <a:t>Olivér</a:t>
            </a:r>
            <a:r>
              <a:rPr lang="en-US" dirty="0"/>
              <a:t> </a:t>
            </a:r>
            <a:r>
              <a:rPr lang="en-US" dirty="0" err="1"/>
              <a:t>Várhelyi</a:t>
            </a:r>
            <a:r>
              <a:rPr lang="en-US" dirty="0"/>
              <a:t>, are already on the radar of certain political families.</a:t>
            </a:r>
          </a:p>
          <a:p>
            <a:endParaRPr lang="en-GB" dirty="0"/>
          </a:p>
          <a:p>
            <a:r>
              <a:rPr lang="en-US" dirty="0"/>
              <a:t>absence of the candidate heading the list of European Socialists during the European election campaign, Luxembourg's Nicolas </a:t>
            </a:r>
            <a:r>
              <a:rPr lang="en-US" dirty="0" err="1"/>
              <a:t>Schmit</a:t>
            </a:r>
            <a:r>
              <a:rPr lang="en-US" dirty="0"/>
              <a:t>.</a:t>
            </a:r>
            <a:endParaRPr lang="en-GB" dirty="0"/>
          </a:p>
          <a:p>
            <a:r>
              <a:rPr lang="en-GB" dirty="0"/>
              <a:t>Social Affairs turned into Skills portfolio &gt; </a:t>
            </a:r>
            <a:r>
              <a:rPr lang="en-US" i="1" dirty="0"/>
              <a:t>Social policies are reduced to the fact that people are poorly trained and poorly prepared</a:t>
            </a:r>
            <a:r>
              <a:rPr lang="en-US" dirty="0"/>
              <a:t>”</a:t>
            </a:r>
            <a:endParaRPr lang="en-GB" dirty="0"/>
          </a:p>
        </p:txBody>
      </p:sp>
      <p:sp>
        <p:nvSpPr>
          <p:cNvPr id="4" name="Footer Placeholder 3"/>
          <p:cNvSpPr>
            <a:spLocks noGrp="1"/>
          </p:cNvSpPr>
          <p:nvPr>
            <p:ph type="ftr" sz="quarter" idx="4"/>
          </p:nvPr>
        </p:nvSpPr>
        <p:spPr/>
        <p:txBody>
          <a:bodyPr/>
          <a:lstStyle/>
          <a:p>
            <a:pPr>
              <a:defRPr/>
            </a:pPr>
            <a:r>
              <a:rPr lang="fr-BE"/>
              <a:t>Membership brochure</a:t>
            </a:r>
          </a:p>
        </p:txBody>
      </p:sp>
    </p:spTree>
    <p:extLst>
      <p:ext uri="{BB962C8B-B14F-4D97-AF65-F5344CB8AC3E}">
        <p14:creationId xmlns:p14="http://schemas.microsoft.com/office/powerpoint/2010/main" val="214822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R&amp;D community had been hopeful that someone with an understanding of R&amp;D would become research commissioner, such as the Finland’s Henna </a:t>
            </a:r>
            <a:r>
              <a:rPr lang="en-US" dirty="0" err="1"/>
              <a:t>Virkkunen</a:t>
            </a:r>
            <a:r>
              <a:rPr lang="en-US" dirty="0"/>
              <a:t>, who has a strong track record in research and development. </a:t>
            </a:r>
          </a:p>
          <a:p>
            <a:endParaRPr lang="en-US" dirty="0"/>
          </a:p>
          <a:p>
            <a:r>
              <a:rPr lang="en-US" dirty="0"/>
              <a:t>Long ministerial career</a:t>
            </a:r>
            <a:endParaRPr lang="en-GB" dirty="0"/>
          </a:p>
        </p:txBody>
      </p:sp>
      <p:sp>
        <p:nvSpPr>
          <p:cNvPr id="4" name="Footer Placeholder 3"/>
          <p:cNvSpPr>
            <a:spLocks noGrp="1"/>
          </p:cNvSpPr>
          <p:nvPr>
            <p:ph type="ftr" sz="quarter" idx="4"/>
          </p:nvPr>
        </p:nvSpPr>
        <p:spPr/>
        <p:txBody>
          <a:bodyPr/>
          <a:lstStyle/>
          <a:p>
            <a:pPr>
              <a:defRPr/>
            </a:pPr>
            <a:r>
              <a:rPr lang="fr-BE"/>
              <a:t>Membership brochure</a:t>
            </a:r>
          </a:p>
        </p:txBody>
      </p:sp>
    </p:spTree>
    <p:extLst>
      <p:ext uri="{BB962C8B-B14F-4D97-AF65-F5344CB8AC3E}">
        <p14:creationId xmlns:p14="http://schemas.microsoft.com/office/powerpoint/2010/main" val="4184092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R&amp;D community had been hopeful that someone with an understanding of R&amp;D would become research commissioner, such as the Finland’s Henna </a:t>
            </a:r>
            <a:r>
              <a:rPr lang="en-US" dirty="0" err="1"/>
              <a:t>Virkkunen</a:t>
            </a:r>
            <a:r>
              <a:rPr lang="en-US" dirty="0"/>
              <a:t>, who has a strong track record in research and development. </a:t>
            </a:r>
          </a:p>
          <a:p>
            <a:endParaRPr lang="en-US" dirty="0"/>
          </a:p>
          <a:p>
            <a:r>
              <a:rPr lang="en-US" dirty="0"/>
              <a:t>Long ministerial career</a:t>
            </a:r>
            <a:endParaRPr lang="en-GB" dirty="0"/>
          </a:p>
        </p:txBody>
      </p:sp>
      <p:sp>
        <p:nvSpPr>
          <p:cNvPr id="4" name="Footer Placeholder 3"/>
          <p:cNvSpPr>
            <a:spLocks noGrp="1"/>
          </p:cNvSpPr>
          <p:nvPr>
            <p:ph type="ftr" sz="quarter" idx="4"/>
          </p:nvPr>
        </p:nvSpPr>
        <p:spPr/>
        <p:txBody>
          <a:bodyPr/>
          <a:lstStyle/>
          <a:p>
            <a:pPr>
              <a:defRPr/>
            </a:pPr>
            <a:r>
              <a:rPr lang="fr-BE"/>
              <a:t>Membership brochure</a:t>
            </a:r>
          </a:p>
        </p:txBody>
      </p:sp>
    </p:spTree>
    <p:extLst>
      <p:ext uri="{BB962C8B-B14F-4D97-AF65-F5344CB8AC3E}">
        <p14:creationId xmlns:p14="http://schemas.microsoft.com/office/powerpoint/2010/main" val="243838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a:defRPr/>
            </a:pPr>
            <a:r>
              <a:rPr lang="fr-BE"/>
              <a:t>Membership brochure</a:t>
            </a:r>
          </a:p>
        </p:txBody>
      </p:sp>
    </p:spTree>
    <p:extLst>
      <p:ext uri="{BB962C8B-B14F-4D97-AF65-F5344CB8AC3E}">
        <p14:creationId xmlns:p14="http://schemas.microsoft.com/office/powerpoint/2010/main" val="412953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BE" altLang="fr-FR" dirty="0"/>
              <a:t>He </a:t>
            </a:r>
            <a:r>
              <a:rPr lang="fr-BE" altLang="fr-FR" dirty="0" err="1"/>
              <a:t>believes</a:t>
            </a:r>
            <a:r>
              <a:rPr lang="fr-BE" altLang="fr-FR" dirty="0"/>
              <a:t> in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BE" altLang="fr-FR" dirty="0" err="1"/>
              <a:t>Adapting</a:t>
            </a:r>
            <a:r>
              <a:rPr lang="fr-BE" altLang="fr-FR" dirty="0"/>
              <a:t> </a:t>
            </a:r>
            <a:r>
              <a:rPr lang="fr-BE" altLang="fr-FR" dirty="0" err="1"/>
              <a:t>competition</a:t>
            </a:r>
            <a:r>
              <a:rPr lang="fr-BE" altLang="fr-FR" dirty="0"/>
              <a:t> </a:t>
            </a:r>
            <a:r>
              <a:rPr lang="fr-BE" altLang="fr-FR" dirty="0" err="1"/>
              <a:t>rules</a:t>
            </a:r>
            <a:r>
              <a:rPr lang="fr-BE" altLang="fr-FR" dirty="0"/>
              <a:t> – for </a:t>
            </a:r>
            <a:r>
              <a:rPr lang="fr-BE" altLang="fr-FR" dirty="0" err="1"/>
              <a:t>strategic</a:t>
            </a:r>
            <a:r>
              <a:rPr lang="fr-BE" altLang="fr-FR" dirty="0"/>
              <a:t> </a:t>
            </a:r>
            <a:r>
              <a:rPr lang="fr-BE" altLang="fr-FR" dirty="0" err="1"/>
              <a:t>sectors</a:t>
            </a:r>
            <a:r>
              <a:rPr lang="fr-BE" altLang="fr-FR" dirty="0"/>
              <a:t> </a:t>
            </a:r>
            <a:r>
              <a:rPr lang="fr-BE" altLang="fr-FR" dirty="0" err="1"/>
              <a:t>assess</a:t>
            </a:r>
            <a:r>
              <a:rPr lang="fr-BE" altLang="fr-FR" dirty="0"/>
              <a:t> of the contribution to </a:t>
            </a:r>
            <a:r>
              <a:rPr lang="fr-BE" altLang="fr-FR" dirty="0" err="1"/>
              <a:t>resilience</a:t>
            </a:r>
            <a:r>
              <a:rPr lang="fr-BE" altLang="fr-FR" dirty="0"/>
              <a:t> and innovation </a:t>
            </a:r>
            <a:r>
              <a:rPr lang="fr-BE" altLang="fr-FR" dirty="0" err="1"/>
              <a:t>potential</a:t>
            </a:r>
            <a:r>
              <a:rPr lang="fr-BE" altLang="fr-FR" dirty="0"/>
              <a:t> (</a:t>
            </a:r>
            <a:r>
              <a:rPr lang="fr-BE" altLang="fr-FR" dirty="0" err="1"/>
              <a:t>allowing</a:t>
            </a:r>
            <a:r>
              <a:rPr lang="fr-BE" altLang="fr-FR" dirty="0"/>
              <a:t> mergers + </a:t>
            </a:r>
            <a:r>
              <a:rPr lang="fr-BE" altLang="fr-FR" dirty="0" err="1"/>
              <a:t>easily</a:t>
            </a:r>
            <a:r>
              <a:rPr lang="fr-BE" altLang="fr-FR" dirty="0"/>
              <a:t> to </a:t>
            </a:r>
            <a:r>
              <a:rPr lang="fr-BE" altLang="fr-FR" dirty="0" err="1"/>
              <a:t>develop</a:t>
            </a:r>
            <a:r>
              <a:rPr lang="fr-BE" altLang="fr-FR" dirty="0"/>
              <a:t> continent </a:t>
            </a:r>
            <a:r>
              <a:rPr lang="fr-BE" altLang="fr-FR" dirty="0" err="1"/>
              <a:t>scale</a:t>
            </a:r>
            <a:r>
              <a:rPr lang="fr-BE" altLang="fr-FR" dirty="0"/>
              <a:t> </a:t>
            </a:r>
            <a:r>
              <a:rPr lang="fr-BE" altLang="fr-FR" dirty="0" err="1"/>
              <a:t>companies</a:t>
            </a:r>
            <a:r>
              <a:rPr lang="fr-BE" altLang="fr-FR" dirty="0"/>
              <a: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BE" altLang="fr-FR" dirty="0"/>
              <a:t>Put an end to the State </a:t>
            </a:r>
            <a:r>
              <a:rPr lang="fr-BE" altLang="fr-FR" dirty="0" err="1"/>
              <a:t>aid</a:t>
            </a:r>
            <a:r>
              <a:rPr lang="fr-BE" altLang="fr-FR" dirty="0"/>
              <a:t> </a:t>
            </a:r>
            <a:r>
              <a:rPr lang="fr-BE" altLang="fr-FR" dirty="0" err="1"/>
              <a:t>temporary</a:t>
            </a:r>
            <a:r>
              <a:rPr lang="fr-BE" altLang="fr-FR" dirty="0"/>
              <a:t> </a:t>
            </a:r>
            <a:r>
              <a:rPr lang="fr-BE" altLang="fr-FR" dirty="0" err="1"/>
              <a:t>crisis</a:t>
            </a:r>
            <a:r>
              <a:rPr lang="fr-BE" altLang="fr-FR" dirty="0"/>
              <a:t> </a:t>
            </a:r>
            <a:r>
              <a:rPr lang="fr-BE" altLang="fr-FR" dirty="0" err="1"/>
              <a:t>framework</a:t>
            </a:r>
            <a:endParaRPr lang="fr-BE" altLang="fr-FR"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BE" altLang="fr-FR" dirty="0"/>
              <a:t>Promote IPCEI </a:t>
            </a:r>
            <a:r>
              <a:rPr lang="fr-BE" altLang="fr-FR" dirty="0" err="1"/>
              <a:t>rather</a:t>
            </a:r>
            <a:r>
              <a:rPr lang="fr-BE" altLang="fr-FR" dirty="0"/>
              <a:t> </a:t>
            </a:r>
            <a:r>
              <a:rPr lang="fr-BE" altLang="fr-FR" dirty="0" err="1"/>
              <a:t>than</a:t>
            </a:r>
            <a:r>
              <a:rPr lang="fr-BE" altLang="fr-FR" dirty="0"/>
              <a:t> national </a:t>
            </a:r>
            <a:r>
              <a:rPr lang="fr-BE" altLang="fr-FR" dirty="0" err="1"/>
              <a:t>aid</a:t>
            </a:r>
            <a:r>
              <a:rPr lang="fr-BE" altLang="fr-FR" dirty="0"/>
              <a:t> to support the </a:t>
            </a:r>
            <a:r>
              <a:rPr lang="fr-BE" altLang="fr-FR" dirty="0" err="1"/>
              <a:t>industry</a:t>
            </a: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260020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D9CA83B-D7DF-9E81-C5A7-8E7234EEA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BD85ABE-A4DB-D838-3790-0A6997FCF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BE" altLang="fr-FR" dirty="0"/>
              <a:t>He </a:t>
            </a:r>
            <a:r>
              <a:rPr lang="fr-BE" altLang="fr-FR" dirty="0" err="1"/>
              <a:t>believes</a:t>
            </a:r>
            <a:r>
              <a:rPr lang="fr-BE" altLang="fr-FR" dirty="0"/>
              <a:t> in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BE" altLang="fr-FR" dirty="0" err="1"/>
              <a:t>Adapting</a:t>
            </a:r>
            <a:r>
              <a:rPr lang="fr-BE" altLang="fr-FR" dirty="0"/>
              <a:t> </a:t>
            </a:r>
            <a:r>
              <a:rPr lang="fr-BE" altLang="fr-FR" dirty="0" err="1"/>
              <a:t>competition</a:t>
            </a:r>
            <a:r>
              <a:rPr lang="fr-BE" altLang="fr-FR" dirty="0"/>
              <a:t> </a:t>
            </a:r>
            <a:r>
              <a:rPr lang="fr-BE" altLang="fr-FR" dirty="0" err="1"/>
              <a:t>rules</a:t>
            </a:r>
            <a:r>
              <a:rPr lang="fr-BE" altLang="fr-FR" dirty="0"/>
              <a:t> – for </a:t>
            </a:r>
            <a:r>
              <a:rPr lang="fr-BE" altLang="fr-FR" dirty="0" err="1"/>
              <a:t>strategic</a:t>
            </a:r>
            <a:r>
              <a:rPr lang="fr-BE" altLang="fr-FR" dirty="0"/>
              <a:t> </a:t>
            </a:r>
            <a:r>
              <a:rPr lang="fr-BE" altLang="fr-FR" dirty="0" err="1"/>
              <a:t>sectors</a:t>
            </a:r>
            <a:r>
              <a:rPr lang="fr-BE" altLang="fr-FR" dirty="0"/>
              <a:t> </a:t>
            </a:r>
            <a:r>
              <a:rPr lang="fr-BE" altLang="fr-FR" dirty="0" err="1"/>
              <a:t>assess</a:t>
            </a:r>
            <a:r>
              <a:rPr lang="fr-BE" altLang="fr-FR" dirty="0"/>
              <a:t> of the contribution to </a:t>
            </a:r>
            <a:r>
              <a:rPr lang="fr-BE" altLang="fr-FR" dirty="0" err="1"/>
              <a:t>resilience</a:t>
            </a:r>
            <a:r>
              <a:rPr lang="fr-BE" altLang="fr-FR" dirty="0"/>
              <a:t> and innovation </a:t>
            </a:r>
            <a:r>
              <a:rPr lang="fr-BE" altLang="fr-FR" dirty="0" err="1"/>
              <a:t>potential</a:t>
            </a:r>
            <a:r>
              <a:rPr lang="fr-BE" altLang="fr-FR" dirty="0"/>
              <a:t> (</a:t>
            </a:r>
            <a:r>
              <a:rPr lang="fr-BE" altLang="fr-FR" dirty="0" err="1"/>
              <a:t>allowing</a:t>
            </a:r>
            <a:r>
              <a:rPr lang="fr-BE" altLang="fr-FR" dirty="0"/>
              <a:t> mergers + </a:t>
            </a:r>
            <a:r>
              <a:rPr lang="fr-BE" altLang="fr-FR" dirty="0" err="1"/>
              <a:t>easily</a:t>
            </a:r>
            <a:r>
              <a:rPr lang="fr-BE" altLang="fr-FR" dirty="0"/>
              <a:t> to </a:t>
            </a:r>
            <a:r>
              <a:rPr lang="fr-BE" altLang="fr-FR" dirty="0" err="1"/>
              <a:t>develop</a:t>
            </a:r>
            <a:r>
              <a:rPr lang="fr-BE" altLang="fr-FR" dirty="0"/>
              <a:t> continent </a:t>
            </a:r>
            <a:r>
              <a:rPr lang="fr-BE" altLang="fr-FR" dirty="0" err="1"/>
              <a:t>scale</a:t>
            </a:r>
            <a:r>
              <a:rPr lang="fr-BE" altLang="fr-FR" dirty="0"/>
              <a:t> </a:t>
            </a:r>
            <a:r>
              <a:rPr lang="fr-BE" altLang="fr-FR" dirty="0" err="1"/>
              <a:t>companies</a:t>
            </a:r>
            <a:r>
              <a:rPr lang="fr-BE" altLang="fr-FR" dirty="0"/>
              <a: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BE" altLang="fr-FR" dirty="0"/>
              <a:t>Put an end to the State </a:t>
            </a:r>
            <a:r>
              <a:rPr lang="fr-BE" altLang="fr-FR" dirty="0" err="1"/>
              <a:t>aid</a:t>
            </a:r>
            <a:r>
              <a:rPr lang="fr-BE" altLang="fr-FR" dirty="0"/>
              <a:t> </a:t>
            </a:r>
            <a:r>
              <a:rPr lang="fr-BE" altLang="fr-FR" dirty="0" err="1"/>
              <a:t>temporary</a:t>
            </a:r>
            <a:r>
              <a:rPr lang="fr-BE" altLang="fr-FR" dirty="0"/>
              <a:t> </a:t>
            </a:r>
            <a:r>
              <a:rPr lang="fr-BE" altLang="fr-FR" dirty="0" err="1"/>
              <a:t>crisis</a:t>
            </a:r>
            <a:r>
              <a:rPr lang="fr-BE" altLang="fr-FR" dirty="0"/>
              <a:t> </a:t>
            </a:r>
            <a:r>
              <a:rPr lang="fr-BE" altLang="fr-FR" dirty="0" err="1"/>
              <a:t>framework</a:t>
            </a:r>
            <a:endParaRPr lang="fr-BE" altLang="fr-FR"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BE" altLang="fr-FR" dirty="0"/>
              <a:t>Promote IPCEI </a:t>
            </a:r>
            <a:r>
              <a:rPr lang="fr-BE" altLang="fr-FR" dirty="0" err="1"/>
              <a:t>rather</a:t>
            </a:r>
            <a:r>
              <a:rPr lang="fr-BE" altLang="fr-FR" dirty="0"/>
              <a:t> </a:t>
            </a:r>
            <a:r>
              <a:rPr lang="fr-BE" altLang="fr-FR" dirty="0" err="1"/>
              <a:t>than</a:t>
            </a:r>
            <a:r>
              <a:rPr lang="fr-BE" altLang="fr-FR" dirty="0"/>
              <a:t> national </a:t>
            </a:r>
            <a:r>
              <a:rPr lang="fr-BE" altLang="fr-FR" dirty="0" err="1"/>
              <a:t>aid</a:t>
            </a:r>
            <a:r>
              <a:rPr lang="fr-BE" altLang="fr-FR" dirty="0"/>
              <a:t> to support the </a:t>
            </a:r>
            <a:r>
              <a:rPr lang="fr-BE" altLang="fr-FR" dirty="0" err="1"/>
              <a:t>industry</a:t>
            </a:r>
            <a:endParaRPr lang="fr-BE" altLang="fr-FR" dirty="0"/>
          </a:p>
        </p:txBody>
      </p:sp>
      <p:sp>
        <p:nvSpPr>
          <p:cNvPr id="14340" name="Footer Placeholder 3">
            <a:extLst>
              <a:ext uri="{FF2B5EF4-FFF2-40B4-BE49-F238E27FC236}">
                <a16:creationId xmlns:a16="http://schemas.microsoft.com/office/drawing/2014/main" id="{4B4CC8EF-E25F-6567-2ABA-BD3C562BF36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BE" altLang="fr-FR">
                <a:latin typeface="Aptos" panose="020B0004020202020204" pitchFamily="34" charset="0"/>
              </a:rPr>
              <a:t>Membership brochure</a:t>
            </a:r>
          </a:p>
        </p:txBody>
      </p:sp>
    </p:spTree>
    <p:extLst>
      <p:ext uri="{BB962C8B-B14F-4D97-AF65-F5344CB8AC3E}">
        <p14:creationId xmlns:p14="http://schemas.microsoft.com/office/powerpoint/2010/main" val="1086549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CBBD7D-D0BD-B29D-9012-5144AF162919}"/>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3E827154-19CA-8EE8-737D-BD146B3090DC}"/>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1A85F40-20E3-356B-1E1D-382E133EF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C7D73DBE-D0BB-B1F9-F104-08F54CAEC3A0}"/>
              </a:ext>
            </a:extLst>
          </p:cNvPr>
          <p:cNvSpPr>
            <a:spLocks noGrp="1"/>
          </p:cNvSpPr>
          <p:nvPr>
            <p:ph type="dt" sz="half" idx="10"/>
          </p:nvPr>
        </p:nvSpPr>
        <p:spPr/>
        <p:txBody>
          <a:bodyPr/>
          <a:lstStyle>
            <a:lvl1pPr>
              <a:defRPr/>
            </a:lvl1pPr>
          </a:lstStyle>
          <a:p>
            <a:pPr>
              <a:defRPr/>
            </a:pPr>
            <a:fld id="{44A6EE6F-F37E-4A51-A1FD-8781E9BE76BA}" type="datetime1">
              <a:rPr lang="fr-BE"/>
              <a:pPr>
                <a:defRPr/>
              </a:pPr>
              <a:t>27-09-24</a:t>
            </a:fld>
            <a:endParaRPr lang="fr-BE"/>
          </a:p>
        </p:txBody>
      </p:sp>
      <p:sp>
        <p:nvSpPr>
          <p:cNvPr id="8" name="Footer Placeholder 4">
            <a:extLst>
              <a:ext uri="{FF2B5EF4-FFF2-40B4-BE49-F238E27FC236}">
                <a16:creationId xmlns:a16="http://schemas.microsoft.com/office/drawing/2014/main" id="{F3313559-EE8E-A3CB-1033-CA49C29EB3E0}"/>
              </a:ext>
            </a:extLst>
          </p:cNvPr>
          <p:cNvSpPr>
            <a:spLocks noGrp="1"/>
          </p:cNvSpPr>
          <p:nvPr>
            <p:ph type="ftr" sz="quarter" idx="11"/>
          </p:nvPr>
        </p:nvSpPr>
        <p:spPr/>
        <p:txBody>
          <a:bodyPr/>
          <a:lstStyle>
            <a:lvl1pPr>
              <a:defRPr/>
            </a:lvl1pPr>
          </a:lstStyle>
          <a:p>
            <a:pPr>
              <a:defRPr/>
            </a:pPr>
            <a:r>
              <a:rPr lang="fr-BE"/>
              <a:t>March 2024</a:t>
            </a:r>
          </a:p>
        </p:txBody>
      </p:sp>
      <p:sp>
        <p:nvSpPr>
          <p:cNvPr id="9" name="Slide Number Placeholder 5">
            <a:extLst>
              <a:ext uri="{FF2B5EF4-FFF2-40B4-BE49-F238E27FC236}">
                <a16:creationId xmlns:a16="http://schemas.microsoft.com/office/drawing/2014/main" id="{FBD1DB68-18C1-DCB5-8259-F5A9DB84213D}"/>
              </a:ext>
            </a:extLst>
          </p:cNvPr>
          <p:cNvSpPr>
            <a:spLocks noGrp="1"/>
          </p:cNvSpPr>
          <p:nvPr>
            <p:ph type="sldNum" sz="quarter" idx="12"/>
          </p:nvPr>
        </p:nvSpPr>
        <p:spPr/>
        <p:txBody>
          <a:bodyPr/>
          <a:lstStyle>
            <a:lvl1pPr>
              <a:defRPr/>
            </a:lvl1pPr>
          </a:lstStyle>
          <a:p>
            <a:pPr>
              <a:defRPr/>
            </a:pPr>
            <a:fld id="{BB483D0F-F203-4C79-A4C2-50FFD8B39949}" type="slidenum">
              <a:rPr lang="fr-BE"/>
              <a:pPr>
                <a:defRPr/>
              </a:pPr>
              <a:t>‹#›</a:t>
            </a:fld>
            <a:endParaRPr lang="fr-BE"/>
          </a:p>
        </p:txBody>
      </p:sp>
      <p:pic>
        <p:nvPicPr>
          <p:cNvPr id="11" name="Picture 10" descr="A black background with white text&#10;&#10;Description automatically generated">
            <a:extLst>
              <a:ext uri="{FF2B5EF4-FFF2-40B4-BE49-F238E27FC236}">
                <a16:creationId xmlns:a16="http://schemas.microsoft.com/office/drawing/2014/main" id="{49032D75-CF5B-BCB6-A9EE-3EDE64275B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640" y="54832"/>
            <a:ext cx="1808570" cy="449834"/>
          </a:xfrm>
          <a:prstGeom prst="rect">
            <a:avLst/>
          </a:prstGeom>
        </p:spPr>
      </p:pic>
    </p:spTree>
    <p:extLst>
      <p:ext uri="{BB962C8B-B14F-4D97-AF65-F5344CB8AC3E}">
        <p14:creationId xmlns:p14="http://schemas.microsoft.com/office/powerpoint/2010/main" val="314870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E0F8A42-C0DF-ACD4-C882-7A77AF7C0CA2}"/>
              </a:ext>
            </a:extLst>
          </p:cNvPr>
          <p:cNvSpPr>
            <a:spLocks noGrp="1"/>
          </p:cNvSpPr>
          <p:nvPr>
            <p:ph type="dt" sz="half" idx="10"/>
          </p:nvPr>
        </p:nvSpPr>
        <p:spPr/>
        <p:txBody>
          <a:bodyPr/>
          <a:lstStyle>
            <a:lvl1pPr>
              <a:defRPr/>
            </a:lvl1pPr>
          </a:lstStyle>
          <a:p>
            <a:pPr>
              <a:defRPr/>
            </a:pPr>
            <a:fld id="{270BA649-90CC-41AD-BC2A-ED8F077CE915}" type="datetime1">
              <a:rPr lang="fr-BE"/>
              <a:pPr>
                <a:defRPr/>
              </a:pPr>
              <a:t>27-09-24</a:t>
            </a:fld>
            <a:endParaRPr lang="fr-BE"/>
          </a:p>
        </p:txBody>
      </p:sp>
      <p:sp>
        <p:nvSpPr>
          <p:cNvPr id="5" name="Footer Placeholder 4">
            <a:extLst>
              <a:ext uri="{FF2B5EF4-FFF2-40B4-BE49-F238E27FC236}">
                <a16:creationId xmlns:a16="http://schemas.microsoft.com/office/drawing/2014/main" id="{BF4EE193-CC0F-E254-7E78-EE3FA8AF5368}"/>
              </a:ext>
            </a:extLst>
          </p:cNvPr>
          <p:cNvSpPr>
            <a:spLocks noGrp="1"/>
          </p:cNvSpPr>
          <p:nvPr>
            <p:ph type="ftr" sz="quarter" idx="11"/>
          </p:nvPr>
        </p:nvSpPr>
        <p:spPr/>
        <p:txBody>
          <a:bodyPr/>
          <a:lstStyle>
            <a:lvl1pPr>
              <a:defRPr/>
            </a:lvl1pPr>
          </a:lstStyle>
          <a:p>
            <a:pPr>
              <a:defRPr/>
            </a:pPr>
            <a:r>
              <a:rPr lang="fr-BE"/>
              <a:t>March 2024</a:t>
            </a:r>
          </a:p>
        </p:txBody>
      </p:sp>
      <p:sp>
        <p:nvSpPr>
          <p:cNvPr id="6" name="Slide Number Placeholder 5">
            <a:extLst>
              <a:ext uri="{FF2B5EF4-FFF2-40B4-BE49-F238E27FC236}">
                <a16:creationId xmlns:a16="http://schemas.microsoft.com/office/drawing/2014/main" id="{1C1F8A8D-C1E7-3674-02E7-5FE44871EB68}"/>
              </a:ext>
            </a:extLst>
          </p:cNvPr>
          <p:cNvSpPr>
            <a:spLocks noGrp="1"/>
          </p:cNvSpPr>
          <p:nvPr>
            <p:ph type="sldNum" sz="quarter" idx="12"/>
          </p:nvPr>
        </p:nvSpPr>
        <p:spPr/>
        <p:txBody>
          <a:bodyPr/>
          <a:lstStyle>
            <a:lvl1pPr>
              <a:defRPr/>
            </a:lvl1pPr>
          </a:lstStyle>
          <a:p>
            <a:pPr>
              <a:defRPr/>
            </a:pPr>
            <a:fld id="{785B2F6F-8A23-4F05-823A-7ADE6C4E7138}" type="slidenum">
              <a:rPr lang="fr-BE"/>
              <a:pPr>
                <a:defRPr/>
              </a:pPr>
              <a:t>‹#›</a:t>
            </a:fld>
            <a:endParaRPr lang="fr-BE"/>
          </a:p>
        </p:txBody>
      </p:sp>
    </p:spTree>
    <p:extLst>
      <p:ext uri="{BB962C8B-B14F-4D97-AF65-F5344CB8AC3E}">
        <p14:creationId xmlns:p14="http://schemas.microsoft.com/office/powerpoint/2010/main" val="146334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0E63B6-5B33-7166-84E1-83146F868D25}"/>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967C1526-0B09-4170-D575-8D075D4962D5}"/>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1608408E-0306-453B-E95F-D1153FD12F59}"/>
              </a:ext>
            </a:extLst>
          </p:cNvPr>
          <p:cNvSpPr>
            <a:spLocks noGrp="1"/>
          </p:cNvSpPr>
          <p:nvPr>
            <p:ph type="dt" sz="half" idx="10"/>
          </p:nvPr>
        </p:nvSpPr>
        <p:spPr/>
        <p:txBody>
          <a:bodyPr/>
          <a:lstStyle>
            <a:lvl1pPr>
              <a:defRPr/>
            </a:lvl1pPr>
          </a:lstStyle>
          <a:p>
            <a:pPr>
              <a:defRPr/>
            </a:pPr>
            <a:fld id="{95331235-CA2F-47A4-951B-0B9217E244A1}" type="datetime1">
              <a:rPr lang="fr-BE"/>
              <a:pPr>
                <a:defRPr/>
              </a:pPr>
              <a:t>27-09-24</a:t>
            </a:fld>
            <a:endParaRPr lang="fr-BE"/>
          </a:p>
        </p:txBody>
      </p:sp>
      <p:sp>
        <p:nvSpPr>
          <p:cNvPr id="7" name="Footer Placeholder 4">
            <a:extLst>
              <a:ext uri="{FF2B5EF4-FFF2-40B4-BE49-F238E27FC236}">
                <a16:creationId xmlns:a16="http://schemas.microsoft.com/office/drawing/2014/main" id="{8F736E81-0568-3D82-97E7-47C81904AC91}"/>
              </a:ext>
            </a:extLst>
          </p:cNvPr>
          <p:cNvSpPr>
            <a:spLocks noGrp="1"/>
          </p:cNvSpPr>
          <p:nvPr>
            <p:ph type="ftr" sz="quarter" idx="11"/>
          </p:nvPr>
        </p:nvSpPr>
        <p:spPr/>
        <p:txBody>
          <a:bodyPr/>
          <a:lstStyle>
            <a:lvl1pPr>
              <a:defRPr/>
            </a:lvl1pPr>
          </a:lstStyle>
          <a:p>
            <a:pPr>
              <a:defRPr/>
            </a:pPr>
            <a:r>
              <a:rPr lang="fr-BE"/>
              <a:t>March 2024</a:t>
            </a:r>
          </a:p>
        </p:txBody>
      </p:sp>
      <p:sp>
        <p:nvSpPr>
          <p:cNvPr id="8" name="Slide Number Placeholder 5">
            <a:extLst>
              <a:ext uri="{FF2B5EF4-FFF2-40B4-BE49-F238E27FC236}">
                <a16:creationId xmlns:a16="http://schemas.microsoft.com/office/drawing/2014/main" id="{18829F59-7477-15C9-02FB-2DAC13ADB29A}"/>
              </a:ext>
            </a:extLst>
          </p:cNvPr>
          <p:cNvSpPr>
            <a:spLocks noGrp="1"/>
          </p:cNvSpPr>
          <p:nvPr>
            <p:ph type="sldNum" sz="quarter" idx="12"/>
          </p:nvPr>
        </p:nvSpPr>
        <p:spPr/>
        <p:txBody>
          <a:bodyPr/>
          <a:lstStyle>
            <a:lvl1pPr>
              <a:defRPr/>
            </a:lvl1pPr>
          </a:lstStyle>
          <a:p>
            <a:pPr>
              <a:defRPr/>
            </a:pPr>
            <a:fld id="{A85DE988-6E94-4B7A-B13E-7E5682D63FB8}" type="slidenum">
              <a:rPr lang="fr-BE"/>
              <a:pPr>
                <a:defRPr/>
              </a:pPr>
              <a:t>‹#›</a:t>
            </a:fld>
            <a:endParaRPr lang="fr-BE"/>
          </a:p>
        </p:txBody>
      </p:sp>
    </p:spTree>
    <p:extLst>
      <p:ext uri="{BB962C8B-B14F-4D97-AF65-F5344CB8AC3E}">
        <p14:creationId xmlns:p14="http://schemas.microsoft.com/office/powerpoint/2010/main" val="831887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3385D921-CEB6-2C62-6D00-57C37874EFC2}"/>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id="{AD9D646C-1B8F-F6F6-D878-92ACADB74847}"/>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522FB3F-FD4A-7057-3A23-9387039D999F}"/>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C2E26771-81B3-8C5C-7210-7E2F7F044DAC}"/>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C618F3F3-89CE-19F7-2B78-824E82C52DFD}"/>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id="{49B8E3BC-87EE-0B82-4C9C-9327BC8F7468}"/>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244B24E1-5B50-45A0-D6C8-6977DCCBEF9F}"/>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49649494-566A-00D1-5021-403410641282}"/>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8E143B89-301E-071C-5B07-9EB52BC11E6B}"/>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172DF2E0-7ABE-1CFC-0E4E-FE1242877A9C}"/>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C329826-6794-96D0-8A18-3DC88A885582}"/>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E9BB4816-DA25-4509-3805-2B6EE8301B90}"/>
              </a:ext>
            </a:extLst>
          </p:cNvPr>
          <p:cNvSpPr>
            <a:spLocks noGrp="1"/>
          </p:cNvSpPr>
          <p:nvPr>
            <p:ph type="dt" sz="half" idx="10"/>
          </p:nvPr>
        </p:nvSpPr>
        <p:spPr/>
        <p:txBody>
          <a:bodyPr/>
          <a:lstStyle>
            <a:lvl1pPr>
              <a:defRPr/>
            </a:lvl1pPr>
          </a:lstStyle>
          <a:p>
            <a:pPr>
              <a:defRPr/>
            </a:pPr>
            <a:fld id="{942F0FA8-B24E-40FF-9D58-7A83C8976ED7}" type="datetimeFigureOut">
              <a:rPr lang="fr-BE"/>
              <a:pPr>
                <a:defRPr/>
              </a:pPr>
              <a:t>27-09-24</a:t>
            </a:fld>
            <a:endParaRPr lang="fr-BE"/>
          </a:p>
        </p:txBody>
      </p:sp>
      <p:sp>
        <p:nvSpPr>
          <p:cNvPr id="16" name="Footer Placeholder 4">
            <a:extLst>
              <a:ext uri="{FF2B5EF4-FFF2-40B4-BE49-F238E27FC236}">
                <a16:creationId xmlns:a16="http://schemas.microsoft.com/office/drawing/2014/main" id="{3ED94CB6-A7B5-A74D-CBA8-E160BB2CE5E5}"/>
              </a:ext>
            </a:extLst>
          </p:cNvPr>
          <p:cNvSpPr>
            <a:spLocks noGrp="1"/>
          </p:cNvSpPr>
          <p:nvPr>
            <p:ph type="ftr" sz="quarter" idx="11"/>
          </p:nvPr>
        </p:nvSpPr>
        <p:spPr/>
        <p:txBody>
          <a:bodyPr/>
          <a:lstStyle>
            <a:lvl1pPr>
              <a:defRPr/>
            </a:lvl1pPr>
          </a:lstStyle>
          <a:p>
            <a:pPr>
              <a:defRPr/>
            </a:pPr>
            <a:endParaRPr lang="fr-BE"/>
          </a:p>
        </p:txBody>
      </p:sp>
      <p:sp>
        <p:nvSpPr>
          <p:cNvPr id="17" name="Slide Number Placeholder 5">
            <a:extLst>
              <a:ext uri="{FF2B5EF4-FFF2-40B4-BE49-F238E27FC236}">
                <a16:creationId xmlns:a16="http://schemas.microsoft.com/office/drawing/2014/main" id="{00EC7C99-6A6A-351F-73AF-548CE02BCD32}"/>
              </a:ext>
            </a:extLst>
          </p:cNvPr>
          <p:cNvSpPr>
            <a:spLocks noGrp="1"/>
          </p:cNvSpPr>
          <p:nvPr>
            <p:ph type="sldNum" sz="quarter" idx="12"/>
          </p:nvPr>
        </p:nvSpPr>
        <p:spPr/>
        <p:txBody>
          <a:bodyPr/>
          <a:lstStyle>
            <a:lvl1pPr>
              <a:defRPr/>
            </a:lvl1pPr>
          </a:lstStyle>
          <a:p>
            <a:pPr>
              <a:defRPr/>
            </a:pPr>
            <a:fld id="{E2264429-04B1-4ABB-BA04-25186888ACDD}" type="slidenum">
              <a:rPr lang="fr-BE"/>
              <a:pPr>
                <a:defRPr/>
              </a:pPr>
              <a:t>‹#›</a:t>
            </a:fld>
            <a:endParaRPr lang="fr-BE"/>
          </a:p>
        </p:txBody>
      </p:sp>
    </p:spTree>
    <p:extLst>
      <p:ext uri="{BB962C8B-B14F-4D97-AF65-F5344CB8AC3E}">
        <p14:creationId xmlns:p14="http://schemas.microsoft.com/office/powerpoint/2010/main" val="352416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0C9C7F-4C3F-F201-9CD9-044720BD5DF7}"/>
              </a:ext>
            </a:extLst>
          </p:cNvPr>
          <p:cNvSpPr>
            <a:spLocks noGrp="1"/>
          </p:cNvSpPr>
          <p:nvPr>
            <p:ph type="dt" sz="half" idx="10"/>
          </p:nvPr>
        </p:nvSpPr>
        <p:spPr/>
        <p:txBody>
          <a:bodyPr/>
          <a:lstStyle>
            <a:lvl1pPr>
              <a:defRPr/>
            </a:lvl1pPr>
          </a:lstStyle>
          <a:p>
            <a:pPr>
              <a:defRPr/>
            </a:pPr>
            <a:fld id="{5BD3B09B-BE40-4257-851D-F63580995A65}" type="datetime1">
              <a:rPr lang="fr-BE"/>
              <a:pPr>
                <a:defRPr/>
              </a:pPr>
              <a:t>27-09-24</a:t>
            </a:fld>
            <a:endParaRPr lang="fr-BE"/>
          </a:p>
        </p:txBody>
      </p:sp>
      <p:sp>
        <p:nvSpPr>
          <p:cNvPr id="5" name="Footer Placeholder 4">
            <a:extLst>
              <a:ext uri="{FF2B5EF4-FFF2-40B4-BE49-F238E27FC236}">
                <a16:creationId xmlns:a16="http://schemas.microsoft.com/office/drawing/2014/main" id="{D9C205AB-77EF-944C-E660-F0A4F46B933A}"/>
              </a:ext>
            </a:extLst>
          </p:cNvPr>
          <p:cNvSpPr>
            <a:spLocks noGrp="1"/>
          </p:cNvSpPr>
          <p:nvPr>
            <p:ph type="ftr" sz="quarter" idx="11"/>
          </p:nvPr>
        </p:nvSpPr>
        <p:spPr/>
        <p:txBody>
          <a:bodyPr/>
          <a:lstStyle>
            <a:lvl1pPr>
              <a:defRPr/>
            </a:lvl1pPr>
          </a:lstStyle>
          <a:p>
            <a:pPr>
              <a:defRPr/>
            </a:pPr>
            <a:r>
              <a:rPr lang="fr-BE"/>
              <a:t>March 2024</a:t>
            </a:r>
          </a:p>
        </p:txBody>
      </p:sp>
      <p:sp>
        <p:nvSpPr>
          <p:cNvPr id="6" name="Slide Number Placeholder 5">
            <a:extLst>
              <a:ext uri="{FF2B5EF4-FFF2-40B4-BE49-F238E27FC236}">
                <a16:creationId xmlns:a16="http://schemas.microsoft.com/office/drawing/2014/main" id="{298FF53E-C4B1-E0A4-12A1-189260E38679}"/>
              </a:ext>
            </a:extLst>
          </p:cNvPr>
          <p:cNvSpPr>
            <a:spLocks noGrp="1"/>
          </p:cNvSpPr>
          <p:nvPr>
            <p:ph type="sldNum" sz="quarter" idx="12"/>
          </p:nvPr>
        </p:nvSpPr>
        <p:spPr/>
        <p:txBody>
          <a:bodyPr/>
          <a:lstStyle>
            <a:lvl1pPr>
              <a:defRPr/>
            </a:lvl1pPr>
          </a:lstStyle>
          <a:p>
            <a:pPr>
              <a:defRPr/>
            </a:pPr>
            <a:fld id="{FBA513C7-D03D-4AEE-9BFC-FE948F498683}" type="slidenum">
              <a:rPr lang="fr-BE"/>
              <a:pPr>
                <a:defRPr/>
              </a:pPr>
              <a:t>‹#›</a:t>
            </a:fld>
            <a:endParaRPr lang="fr-BE"/>
          </a:p>
        </p:txBody>
      </p:sp>
    </p:spTree>
    <p:extLst>
      <p:ext uri="{BB962C8B-B14F-4D97-AF65-F5344CB8AC3E}">
        <p14:creationId xmlns:p14="http://schemas.microsoft.com/office/powerpoint/2010/main" val="417095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71D7D7-A09F-5183-4812-2883E7F4568C}"/>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1D36E9F-C11D-58A1-8D9F-A459E806A359}"/>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4615EDF3-4A1A-08AE-6152-6EE423A48B35}"/>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0A7D471-6C10-C0BF-D91B-6442E3D0AA54}"/>
              </a:ext>
            </a:extLst>
          </p:cNvPr>
          <p:cNvSpPr>
            <a:spLocks noGrp="1"/>
          </p:cNvSpPr>
          <p:nvPr>
            <p:ph type="dt" sz="half" idx="10"/>
          </p:nvPr>
        </p:nvSpPr>
        <p:spPr/>
        <p:txBody>
          <a:bodyPr/>
          <a:lstStyle>
            <a:lvl1pPr>
              <a:defRPr/>
            </a:lvl1pPr>
          </a:lstStyle>
          <a:p>
            <a:pPr>
              <a:defRPr/>
            </a:pPr>
            <a:fld id="{1E25553E-89FE-4AC2-8E6E-DAFB7A909575}" type="datetime1">
              <a:rPr lang="fr-BE"/>
              <a:pPr>
                <a:defRPr/>
              </a:pPr>
              <a:t>27-09-24</a:t>
            </a:fld>
            <a:endParaRPr lang="fr-BE"/>
          </a:p>
        </p:txBody>
      </p:sp>
      <p:sp>
        <p:nvSpPr>
          <p:cNvPr id="8" name="Footer Placeholder 4">
            <a:extLst>
              <a:ext uri="{FF2B5EF4-FFF2-40B4-BE49-F238E27FC236}">
                <a16:creationId xmlns:a16="http://schemas.microsoft.com/office/drawing/2014/main" id="{FC939E43-277B-3BA9-7A04-B8AB009E40CF}"/>
              </a:ext>
            </a:extLst>
          </p:cNvPr>
          <p:cNvSpPr>
            <a:spLocks noGrp="1"/>
          </p:cNvSpPr>
          <p:nvPr>
            <p:ph type="ftr" sz="quarter" idx="11"/>
          </p:nvPr>
        </p:nvSpPr>
        <p:spPr/>
        <p:txBody>
          <a:bodyPr/>
          <a:lstStyle>
            <a:lvl1pPr>
              <a:defRPr/>
            </a:lvl1pPr>
          </a:lstStyle>
          <a:p>
            <a:pPr>
              <a:defRPr/>
            </a:pPr>
            <a:r>
              <a:rPr lang="fr-BE"/>
              <a:t>March 2024</a:t>
            </a:r>
          </a:p>
        </p:txBody>
      </p:sp>
      <p:sp>
        <p:nvSpPr>
          <p:cNvPr id="9" name="Slide Number Placeholder 5">
            <a:extLst>
              <a:ext uri="{FF2B5EF4-FFF2-40B4-BE49-F238E27FC236}">
                <a16:creationId xmlns:a16="http://schemas.microsoft.com/office/drawing/2014/main" id="{51652C3D-EAD5-5A16-3F06-D9ADD4D8F54D}"/>
              </a:ext>
            </a:extLst>
          </p:cNvPr>
          <p:cNvSpPr>
            <a:spLocks noGrp="1"/>
          </p:cNvSpPr>
          <p:nvPr>
            <p:ph type="sldNum" sz="quarter" idx="12"/>
          </p:nvPr>
        </p:nvSpPr>
        <p:spPr/>
        <p:txBody>
          <a:bodyPr/>
          <a:lstStyle>
            <a:lvl1pPr>
              <a:defRPr/>
            </a:lvl1pPr>
          </a:lstStyle>
          <a:p>
            <a:pPr>
              <a:defRPr/>
            </a:pPr>
            <a:fld id="{21F5BBF8-F683-4E42-B044-98003770CD5C}" type="slidenum">
              <a:rPr lang="fr-BE"/>
              <a:pPr>
                <a:defRPr/>
              </a:pPr>
              <a:t>‹#›</a:t>
            </a:fld>
            <a:endParaRPr lang="fr-BE"/>
          </a:p>
        </p:txBody>
      </p:sp>
      <p:pic>
        <p:nvPicPr>
          <p:cNvPr id="11" name="Picture 10" descr="A close-up of a black background&#10;&#10;Description automatically generated">
            <a:extLst>
              <a:ext uri="{FF2B5EF4-FFF2-40B4-BE49-F238E27FC236}">
                <a16:creationId xmlns:a16="http://schemas.microsoft.com/office/drawing/2014/main" id="{D9994BF2-F8BC-4F45-408A-A933324791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3171" y="133030"/>
            <a:ext cx="1805018" cy="448950"/>
          </a:xfrm>
          <a:prstGeom prst="rect">
            <a:avLst/>
          </a:prstGeom>
        </p:spPr>
      </p:pic>
    </p:spTree>
    <p:extLst>
      <p:ext uri="{BB962C8B-B14F-4D97-AF65-F5344CB8AC3E}">
        <p14:creationId xmlns:p14="http://schemas.microsoft.com/office/powerpoint/2010/main" val="69840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7B1315B2-8F0F-5EDE-926A-5486C3AE4DC5}"/>
              </a:ext>
            </a:extLst>
          </p:cNvPr>
          <p:cNvSpPr>
            <a:spLocks noGrp="1"/>
          </p:cNvSpPr>
          <p:nvPr>
            <p:ph type="dt" sz="half" idx="10"/>
          </p:nvPr>
        </p:nvSpPr>
        <p:spPr/>
        <p:txBody>
          <a:bodyPr/>
          <a:lstStyle>
            <a:lvl1pPr>
              <a:defRPr/>
            </a:lvl1pPr>
          </a:lstStyle>
          <a:p>
            <a:pPr>
              <a:defRPr/>
            </a:pPr>
            <a:fld id="{C914E9B7-2660-4F56-B5B2-7890B63FC8B0}" type="datetime1">
              <a:rPr lang="fr-BE"/>
              <a:pPr>
                <a:defRPr/>
              </a:pPr>
              <a:t>27-09-24</a:t>
            </a:fld>
            <a:endParaRPr lang="fr-BE"/>
          </a:p>
        </p:txBody>
      </p:sp>
      <p:sp>
        <p:nvSpPr>
          <p:cNvPr id="5" name="Footer Placeholder 4">
            <a:extLst>
              <a:ext uri="{FF2B5EF4-FFF2-40B4-BE49-F238E27FC236}">
                <a16:creationId xmlns:a16="http://schemas.microsoft.com/office/drawing/2014/main" id="{813284AC-047C-EC38-D16F-C11841018EBE}"/>
              </a:ext>
            </a:extLst>
          </p:cNvPr>
          <p:cNvSpPr>
            <a:spLocks noGrp="1"/>
          </p:cNvSpPr>
          <p:nvPr>
            <p:ph type="ftr" sz="quarter" idx="11"/>
          </p:nvPr>
        </p:nvSpPr>
        <p:spPr/>
        <p:txBody>
          <a:bodyPr/>
          <a:lstStyle>
            <a:lvl1pPr>
              <a:defRPr/>
            </a:lvl1pPr>
          </a:lstStyle>
          <a:p>
            <a:pPr>
              <a:defRPr/>
            </a:pPr>
            <a:r>
              <a:rPr lang="fr-BE"/>
              <a:t>March 2024</a:t>
            </a:r>
          </a:p>
        </p:txBody>
      </p:sp>
      <p:sp>
        <p:nvSpPr>
          <p:cNvPr id="6" name="Slide Number Placeholder 5">
            <a:extLst>
              <a:ext uri="{FF2B5EF4-FFF2-40B4-BE49-F238E27FC236}">
                <a16:creationId xmlns:a16="http://schemas.microsoft.com/office/drawing/2014/main" id="{329A45C9-1034-A97E-421C-2CBBC85A946B}"/>
              </a:ext>
            </a:extLst>
          </p:cNvPr>
          <p:cNvSpPr>
            <a:spLocks noGrp="1"/>
          </p:cNvSpPr>
          <p:nvPr>
            <p:ph type="sldNum" sz="quarter" idx="12"/>
          </p:nvPr>
        </p:nvSpPr>
        <p:spPr/>
        <p:txBody>
          <a:bodyPr/>
          <a:lstStyle>
            <a:lvl1pPr>
              <a:defRPr/>
            </a:lvl1pPr>
          </a:lstStyle>
          <a:p>
            <a:pPr>
              <a:defRPr/>
            </a:pPr>
            <a:fld id="{0EDE342F-941F-4C14-B81D-A0C138A18A00}" type="slidenum">
              <a:rPr lang="fr-BE"/>
              <a:pPr>
                <a:defRPr/>
              </a:pPr>
              <a:t>‹#›</a:t>
            </a:fld>
            <a:endParaRPr lang="fr-BE"/>
          </a:p>
        </p:txBody>
      </p:sp>
    </p:spTree>
    <p:extLst>
      <p:ext uri="{BB962C8B-B14F-4D97-AF65-F5344CB8AC3E}">
        <p14:creationId xmlns:p14="http://schemas.microsoft.com/office/powerpoint/2010/main" val="357816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9A0359DC-942A-8BB0-F999-6E4D81387BE9}"/>
              </a:ext>
            </a:extLst>
          </p:cNvPr>
          <p:cNvSpPr>
            <a:spLocks noGrp="1"/>
          </p:cNvSpPr>
          <p:nvPr>
            <p:ph type="dt" sz="half" idx="10"/>
          </p:nvPr>
        </p:nvSpPr>
        <p:spPr/>
        <p:txBody>
          <a:bodyPr/>
          <a:lstStyle>
            <a:lvl1pPr>
              <a:defRPr/>
            </a:lvl1pPr>
          </a:lstStyle>
          <a:p>
            <a:pPr>
              <a:defRPr/>
            </a:pPr>
            <a:fld id="{3F82C2D1-4ABF-4C86-838B-0993260E9E2F}" type="datetime1">
              <a:rPr lang="fr-BE"/>
              <a:pPr>
                <a:defRPr/>
              </a:pPr>
              <a:t>27-09-24</a:t>
            </a:fld>
            <a:endParaRPr lang="fr-BE"/>
          </a:p>
        </p:txBody>
      </p:sp>
      <p:sp>
        <p:nvSpPr>
          <p:cNvPr id="7" name="Footer Placeholder 4">
            <a:extLst>
              <a:ext uri="{FF2B5EF4-FFF2-40B4-BE49-F238E27FC236}">
                <a16:creationId xmlns:a16="http://schemas.microsoft.com/office/drawing/2014/main" id="{4A4D88B7-527D-C2E9-7C8B-2A35482020BE}"/>
              </a:ext>
            </a:extLst>
          </p:cNvPr>
          <p:cNvSpPr>
            <a:spLocks noGrp="1"/>
          </p:cNvSpPr>
          <p:nvPr>
            <p:ph type="ftr" sz="quarter" idx="11"/>
          </p:nvPr>
        </p:nvSpPr>
        <p:spPr/>
        <p:txBody>
          <a:bodyPr/>
          <a:lstStyle>
            <a:lvl1pPr>
              <a:defRPr/>
            </a:lvl1pPr>
          </a:lstStyle>
          <a:p>
            <a:pPr>
              <a:defRPr/>
            </a:pPr>
            <a:r>
              <a:rPr lang="fr-BE"/>
              <a:t>March 2024</a:t>
            </a:r>
          </a:p>
        </p:txBody>
      </p:sp>
      <p:sp>
        <p:nvSpPr>
          <p:cNvPr id="8" name="Slide Number Placeholder 5">
            <a:extLst>
              <a:ext uri="{FF2B5EF4-FFF2-40B4-BE49-F238E27FC236}">
                <a16:creationId xmlns:a16="http://schemas.microsoft.com/office/drawing/2014/main" id="{CEA41F3F-1EE0-87BC-AF1B-8F5DF7B29116}"/>
              </a:ext>
            </a:extLst>
          </p:cNvPr>
          <p:cNvSpPr>
            <a:spLocks noGrp="1"/>
          </p:cNvSpPr>
          <p:nvPr>
            <p:ph type="sldNum" sz="quarter" idx="12"/>
          </p:nvPr>
        </p:nvSpPr>
        <p:spPr/>
        <p:txBody>
          <a:bodyPr/>
          <a:lstStyle>
            <a:lvl1pPr>
              <a:defRPr/>
            </a:lvl1pPr>
          </a:lstStyle>
          <a:p>
            <a:pPr>
              <a:defRPr/>
            </a:pPr>
            <a:fld id="{5638AA6E-045B-4246-8829-8CBCFC60241C}" type="slidenum">
              <a:rPr lang="fr-BE"/>
              <a:pPr>
                <a:defRPr/>
              </a:pPr>
              <a:t>‹#›</a:t>
            </a:fld>
            <a:endParaRPr lang="fr-BE"/>
          </a:p>
        </p:txBody>
      </p:sp>
      <p:pic>
        <p:nvPicPr>
          <p:cNvPr id="14" name="Picture 11" descr="A close-up of a black background&#10;&#10;Description automatically generated">
            <a:extLst>
              <a:ext uri="{FF2B5EF4-FFF2-40B4-BE49-F238E27FC236}">
                <a16:creationId xmlns:a16="http://schemas.microsoft.com/office/drawing/2014/main" id="{7EABA096-8C6C-D687-50F6-354AE93F08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7775" y="120650"/>
            <a:ext cx="19494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477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E251F80-43EB-70E1-D6AC-4F0D20D43481}"/>
              </a:ext>
            </a:extLst>
          </p:cNvPr>
          <p:cNvSpPr>
            <a:spLocks noGrp="1"/>
          </p:cNvSpPr>
          <p:nvPr>
            <p:ph type="dt" sz="half" idx="10"/>
          </p:nvPr>
        </p:nvSpPr>
        <p:spPr/>
        <p:txBody>
          <a:bodyPr/>
          <a:lstStyle>
            <a:lvl1pPr>
              <a:defRPr/>
            </a:lvl1pPr>
          </a:lstStyle>
          <a:p>
            <a:pPr>
              <a:defRPr/>
            </a:pPr>
            <a:fld id="{292464A2-9700-49AC-B89A-2F0A7D929F71}" type="datetime1">
              <a:rPr lang="fr-BE"/>
              <a:pPr>
                <a:defRPr/>
              </a:pPr>
              <a:t>27-09-24</a:t>
            </a:fld>
            <a:endParaRPr lang="fr-BE"/>
          </a:p>
        </p:txBody>
      </p:sp>
      <p:sp>
        <p:nvSpPr>
          <p:cNvPr id="4" name="Footer Placeholder 4">
            <a:extLst>
              <a:ext uri="{FF2B5EF4-FFF2-40B4-BE49-F238E27FC236}">
                <a16:creationId xmlns:a16="http://schemas.microsoft.com/office/drawing/2014/main" id="{EA455FCA-2881-D63D-FB6C-C3376AF8E395}"/>
              </a:ext>
            </a:extLst>
          </p:cNvPr>
          <p:cNvSpPr>
            <a:spLocks noGrp="1"/>
          </p:cNvSpPr>
          <p:nvPr>
            <p:ph type="ftr" sz="quarter" idx="11"/>
          </p:nvPr>
        </p:nvSpPr>
        <p:spPr/>
        <p:txBody>
          <a:bodyPr/>
          <a:lstStyle>
            <a:lvl1pPr>
              <a:defRPr/>
            </a:lvl1pPr>
          </a:lstStyle>
          <a:p>
            <a:pPr>
              <a:defRPr/>
            </a:pPr>
            <a:r>
              <a:rPr lang="fr-BE"/>
              <a:t>March 2024</a:t>
            </a:r>
          </a:p>
        </p:txBody>
      </p:sp>
      <p:sp>
        <p:nvSpPr>
          <p:cNvPr id="5" name="Slide Number Placeholder 5">
            <a:extLst>
              <a:ext uri="{FF2B5EF4-FFF2-40B4-BE49-F238E27FC236}">
                <a16:creationId xmlns:a16="http://schemas.microsoft.com/office/drawing/2014/main" id="{B352A9E6-F52C-A68D-5FF7-705FE5B92168}"/>
              </a:ext>
            </a:extLst>
          </p:cNvPr>
          <p:cNvSpPr>
            <a:spLocks noGrp="1"/>
          </p:cNvSpPr>
          <p:nvPr>
            <p:ph type="sldNum" sz="quarter" idx="12"/>
          </p:nvPr>
        </p:nvSpPr>
        <p:spPr/>
        <p:txBody>
          <a:bodyPr/>
          <a:lstStyle>
            <a:lvl1pPr>
              <a:defRPr/>
            </a:lvl1pPr>
          </a:lstStyle>
          <a:p>
            <a:pPr>
              <a:defRPr/>
            </a:pPr>
            <a:fld id="{5DB16CF3-4AF4-4C48-B090-0903972D4B96}" type="slidenum">
              <a:rPr lang="fr-BE"/>
              <a:pPr>
                <a:defRPr/>
              </a:pPr>
              <a:t>‹#›</a:t>
            </a:fld>
            <a:endParaRPr lang="fr-BE"/>
          </a:p>
        </p:txBody>
      </p:sp>
    </p:spTree>
    <p:extLst>
      <p:ext uri="{BB962C8B-B14F-4D97-AF65-F5344CB8AC3E}">
        <p14:creationId xmlns:p14="http://schemas.microsoft.com/office/powerpoint/2010/main" val="285427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F59258-220E-4292-F762-E6D5A4F74735}"/>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F0691476-3EC8-3B31-BE8D-0FB7BD9D81E3}"/>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1" descr="A close-up of a black background&#10;&#10;Description automatically generated">
            <a:extLst>
              <a:ext uri="{FF2B5EF4-FFF2-40B4-BE49-F238E27FC236}">
                <a16:creationId xmlns:a16="http://schemas.microsoft.com/office/drawing/2014/main" id="{7DCFA234-AB82-09AB-D11F-BAE6A539F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75" y="120650"/>
            <a:ext cx="19494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250825" y="120650"/>
            <a:ext cx="9418638" cy="771525"/>
          </a:xfrm>
        </p:spPr>
        <p:txBody>
          <a:bodyPr/>
          <a:lstStyle>
            <a:lvl1pPr>
              <a:defRPr/>
            </a:lvl1pPr>
          </a:lstStyle>
          <a:p>
            <a:pPr lvl="0"/>
            <a:r>
              <a:rPr lang="en-US"/>
              <a:t>Click to edit Master text styles</a:t>
            </a:r>
          </a:p>
        </p:txBody>
      </p:sp>
      <p:sp>
        <p:nvSpPr>
          <p:cNvPr id="5" name="Date Placeholder 6">
            <a:extLst>
              <a:ext uri="{FF2B5EF4-FFF2-40B4-BE49-F238E27FC236}">
                <a16:creationId xmlns:a16="http://schemas.microsoft.com/office/drawing/2014/main" id="{A5DD9828-C79B-0218-8C04-E94914F46698}"/>
              </a:ext>
            </a:extLst>
          </p:cNvPr>
          <p:cNvSpPr>
            <a:spLocks noGrp="1"/>
          </p:cNvSpPr>
          <p:nvPr>
            <p:ph type="dt" sz="half" idx="14"/>
          </p:nvPr>
        </p:nvSpPr>
        <p:spPr/>
        <p:txBody>
          <a:bodyPr/>
          <a:lstStyle>
            <a:lvl1pPr>
              <a:defRPr/>
            </a:lvl1pPr>
          </a:lstStyle>
          <a:p>
            <a:pPr>
              <a:defRPr/>
            </a:pPr>
            <a:fld id="{8F6D7059-9B91-43B8-936F-11ADABD0E234}" type="datetime1">
              <a:rPr lang="fr-BE"/>
              <a:pPr>
                <a:defRPr/>
              </a:pPr>
              <a:t>27-09-24</a:t>
            </a:fld>
            <a:endParaRPr lang="fr-BE"/>
          </a:p>
        </p:txBody>
      </p:sp>
      <p:sp>
        <p:nvSpPr>
          <p:cNvPr id="6" name="Footer Placeholder 7">
            <a:extLst>
              <a:ext uri="{FF2B5EF4-FFF2-40B4-BE49-F238E27FC236}">
                <a16:creationId xmlns:a16="http://schemas.microsoft.com/office/drawing/2014/main" id="{2F99490B-8AAA-55A4-AD5B-B87E263DFA75}"/>
              </a:ext>
            </a:extLst>
          </p:cNvPr>
          <p:cNvSpPr>
            <a:spLocks noGrp="1"/>
          </p:cNvSpPr>
          <p:nvPr>
            <p:ph type="ftr" sz="quarter" idx="15"/>
          </p:nvPr>
        </p:nvSpPr>
        <p:spPr/>
        <p:txBody>
          <a:bodyPr/>
          <a:lstStyle>
            <a:lvl1pPr>
              <a:defRPr>
                <a:solidFill>
                  <a:srgbClr val="FFFFFF"/>
                </a:solidFill>
              </a:defRPr>
            </a:lvl1pPr>
          </a:lstStyle>
          <a:p>
            <a:pPr>
              <a:defRPr/>
            </a:pPr>
            <a:r>
              <a:rPr lang="fr-BE"/>
              <a:t>March 2024</a:t>
            </a:r>
          </a:p>
        </p:txBody>
      </p:sp>
      <p:sp>
        <p:nvSpPr>
          <p:cNvPr id="7" name="Slide Number Placeholder 8">
            <a:extLst>
              <a:ext uri="{FF2B5EF4-FFF2-40B4-BE49-F238E27FC236}">
                <a16:creationId xmlns:a16="http://schemas.microsoft.com/office/drawing/2014/main" id="{DDD99B43-9530-4F88-D5B3-8C1E9E6BD5C1}"/>
              </a:ext>
            </a:extLst>
          </p:cNvPr>
          <p:cNvSpPr>
            <a:spLocks noGrp="1"/>
          </p:cNvSpPr>
          <p:nvPr>
            <p:ph type="sldNum" sz="quarter" idx="16"/>
          </p:nvPr>
        </p:nvSpPr>
        <p:spPr/>
        <p:txBody>
          <a:bodyPr/>
          <a:lstStyle>
            <a:lvl1pPr>
              <a:defRPr/>
            </a:lvl1pPr>
          </a:lstStyle>
          <a:p>
            <a:pPr>
              <a:defRPr/>
            </a:pPr>
            <a:fld id="{385D28A6-668F-4158-BDC0-14D455B35AA2}" type="slidenum">
              <a:rPr lang="fr-BE"/>
              <a:pPr>
                <a:defRPr/>
              </a:pPr>
              <a:t>‹#›</a:t>
            </a:fld>
            <a:endParaRPr lang="fr-BE"/>
          </a:p>
        </p:txBody>
      </p:sp>
    </p:spTree>
    <p:extLst>
      <p:ext uri="{BB962C8B-B14F-4D97-AF65-F5344CB8AC3E}">
        <p14:creationId xmlns:p14="http://schemas.microsoft.com/office/powerpoint/2010/main" val="171407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5A660C-1B64-8FD5-8911-AC3CE29446A2}"/>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9B27A753-C44C-83B4-0C54-3DC448179948}"/>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B43A2DF6-9447-0BED-4009-2C82D325D7EE}"/>
              </a:ext>
            </a:extLst>
          </p:cNvPr>
          <p:cNvSpPr>
            <a:spLocks noGrp="1"/>
          </p:cNvSpPr>
          <p:nvPr>
            <p:ph type="dt" sz="half" idx="10"/>
          </p:nvPr>
        </p:nvSpPr>
        <p:spPr>
          <a:xfrm>
            <a:off x="465138" y="6459538"/>
            <a:ext cx="2619375" cy="365125"/>
          </a:xfrm>
        </p:spPr>
        <p:txBody>
          <a:bodyPr/>
          <a:lstStyle>
            <a:lvl1pPr algn="l">
              <a:defRPr smtClean="0"/>
            </a:lvl1pPr>
          </a:lstStyle>
          <a:p>
            <a:pPr>
              <a:defRPr/>
            </a:pPr>
            <a:fld id="{4E93F21F-090E-4D0F-84FD-36EBEDCC9A22}" type="datetime1">
              <a:rPr lang="fr-BE"/>
              <a:pPr>
                <a:defRPr/>
              </a:pPr>
              <a:t>27-09-24</a:t>
            </a:fld>
            <a:endParaRPr lang="fr-BE"/>
          </a:p>
        </p:txBody>
      </p:sp>
      <p:sp>
        <p:nvSpPr>
          <p:cNvPr id="8" name="Footer Placeholder 5">
            <a:extLst>
              <a:ext uri="{FF2B5EF4-FFF2-40B4-BE49-F238E27FC236}">
                <a16:creationId xmlns:a16="http://schemas.microsoft.com/office/drawing/2014/main" id="{3FA52D6E-DF77-9168-8E4E-4822F04F9AB1}"/>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r>
              <a:rPr lang="fr-BE"/>
              <a:t>March 2024</a:t>
            </a:r>
          </a:p>
        </p:txBody>
      </p:sp>
      <p:sp>
        <p:nvSpPr>
          <p:cNvPr id="9" name="Slide Number Placeholder 6">
            <a:extLst>
              <a:ext uri="{FF2B5EF4-FFF2-40B4-BE49-F238E27FC236}">
                <a16:creationId xmlns:a16="http://schemas.microsoft.com/office/drawing/2014/main" id="{DB47F787-5726-CE0D-8D41-1164C878F85D}"/>
              </a:ext>
            </a:extLst>
          </p:cNvPr>
          <p:cNvSpPr>
            <a:spLocks noGrp="1"/>
          </p:cNvSpPr>
          <p:nvPr>
            <p:ph type="sldNum" sz="quarter" idx="12"/>
          </p:nvPr>
        </p:nvSpPr>
        <p:spPr/>
        <p:txBody>
          <a:bodyPr/>
          <a:lstStyle>
            <a:lvl1pPr>
              <a:defRPr smtClean="0">
                <a:solidFill>
                  <a:schemeClr val="tx2"/>
                </a:solidFill>
              </a:defRPr>
            </a:lvl1pPr>
          </a:lstStyle>
          <a:p>
            <a:pPr>
              <a:defRPr/>
            </a:pPr>
            <a:fld id="{5C73B22B-E70C-43C4-977A-59DF35606752}" type="slidenum">
              <a:rPr lang="fr-BE"/>
              <a:pPr>
                <a:defRPr/>
              </a:pPr>
              <a:t>‹#›</a:t>
            </a:fld>
            <a:endParaRPr lang="fr-BE"/>
          </a:p>
        </p:txBody>
      </p:sp>
    </p:spTree>
    <p:extLst>
      <p:ext uri="{BB962C8B-B14F-4D97-AF65-F5344CB8AC3E}">
        <p14:creationId xmlns:p14="http://schemas.microsoft.com/office/powerpoint/2010/main" val="140889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1C3A4B-89AE-C845-DAF6-75F8A58850E6}"/>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AE81D41E-E439-F402-38DF-D8A90FDD4AD8}"/>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A4786391-F4F6-2DA2-4785-4606550A7223}"/>
              </a:ext>
            </a:extLst>
          </p:cNvPr>
          <p:cNvSpPr>
            <a:spLocks noGrp="1"/>
          </p:cNvSpPr>
          <p:nvPr>
            <p:ph type="dt" sz="half" idx="10"/>
          </p:nvPr>
        </p:nvSpPr>
        <p:spPr/>
        <p:txBody>
          <a:bodyPr/>
          <a:lstStyle>
            <a:lvl1pPr>
              <a:defRPr/>
            </a:lvl1pPr>
          </a:lstStyle>
          <a:p>
            <a:pPr>
              <a:defRPr/>
            </a:pPr>
            <a:fld id="{9C60B8B7-C19D-4831-982E-16B803E4CF06}" type="datetime1">
              <a:rPr lang="fr-BE"/>
              <a:pPr>
                <a:defRPr/>
              </a:pPr>
              <a:t>27-09-24</a:t>
            </a:fld>
            <a:endParaRPr lang="fr-BE"/>
          </a:p>
        </p:txBody>
      </p:sp>
      <p:sp>
        <p:nvSpPr>
          <p:cNvPr id="8" name="Footer Placeholder 5">
            <a:extLst>
              <a:ext uri="{FF2B5EF4-FFF2-40B4-BE49-F238E27FC236}">
                <a16:creationId xmlns:a16="http://schemas.microsoft.com/office/drawing/2014/main" id="{3E527ECE-CF30-2448-E9B6-11B976BD8E7B}"/>
              </a:ext>
            </a:extLst>
          </p:cNvPr>
          <p:cNvSpPr>
            <a:spLocks noGrp="1"/>
          </p:cNvSpPr>
          <p:nvPr>
            <p:ph type="ftr" sz="quarter" idx="11"/>
          </p:nvPr>
        </p:nvSpPr>
        <p:spPr/>
        <p:txBody>
          <a:bodyPr/>
          <a:lstStyle>
            <a:lvl1pPr>
              <a:defRPr/>
            </a:lvl1pPr>
          </a:lstStyle>
          <a:p>
            <a:pPr>
              <a:defRPr/>
            </a:pPr>
            <a:r>
              <a:rPr lang="fr-BE"/>
              <a:t>March 2024</a:t>
            </a:r>
          </a:p>
        </p:txBody>
      </p:sp>
      <p:sp>
        <p:nvSpPr>
          <p:cNvPr id="9" name="Slide Number Placeholder 6">
            <a:extLst>
              <a:ext uri="{FF2B5EF4-FFF2-40B4-BE49-F238E27FC236}">
                <a16:creationId xmlns:a16="http://schemas.microsoft.com/office/drawing/2014/main" id="{D8F4C0E7-79BF-A4AD-4EFD-94C560B59210}"/>
              </a:ext>
            </a:extLst>
          </p:cNvPr>
          <p:cNvSpPr>
            <a:spLocks noGrp="1"/>
          </p:cNvSpPr>
          <p:nvPr>
            <p:ph type="sldNum" sz="quarter" idx="12"/>
          </p:nvPr>
        </p:nvSpPr>
        <p:spPr/>
        <p:txBody>
          <a:bodyPr/>
          <a:lstStyle>
            <a:lvl1pPr>
              <a:defRPr/>
            </a:lvl1pPr>
          </a:lstStyle>
          <a:p>
            <a:pPr>
              <a:defRPr/>
            </a:pPr>
            <a:fld id="{2DD5F279-F725-4357-A27E-B8C4336A9C60}" type="slidenum">
              <a:rPr lang="fr-BE"/>
              <a:pPr>
                <a:defRPr/>
              </a:pPr>
              <a:t>‹#›</a:t>
            </a:fld>
            <a:endParaRPr lang="fr-BE"/>
          </a:p>
        </p:txBody>
      </p:sp>
    </p:spTree>
    <p:extLst>
      <p:ext uri="{BB962C8B-B14F-4D97-AF65-F5344CB8AC3E}">
        <p14:creationId xmlns:p14="http://schemas.microsoft.com/office/powerpoint/2010/main" val="271914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0DE17C-7EE1-3327-61BD-B21349F03207}"/>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9C9D6912-E3CC-F82F-1FB5-F41B79F7194A}"/>
              </a:ext>
            </a:extLst>
          </p:cNvPr>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B38A830C-FC67-9E2E-C0EE-E4E2965860F1}"/>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6E2B1F94-11FA-A378-8558-2553A532D699}"/>
              </a:ext>
            </a:extLst>
          </p:cNvPr>
          <p:cNvSpPr>
            <a:spLocks noGrp="1" noChangeArrowheads="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a:extLst>
              <a:ext uri="{FF2B5EF4-FFF2-40B4-BE49-F238E27FC236}">
                <a16:creationId xmlns:a16="http://schemas.microsoft.com/office/drawing/2014/main" id="{47202198-CEC9-355C-40D6-9450A1D82CB0}"/>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rgbClr val="FFFFFF"/>
                </a:solidFill>
                <a:latin typeface="+mn-lt"/>
              </a:defRPr>
            </a:lvl1pPr>
          </a:lstStyle>
          <a:p>
            <a:pPr>
              <a:defRPr/>
            </a:pPr>
            <a:fld id="{50E89B90-5608-49FE-9A69-C3D57EFC89A9}" type="datetime1">
              <a:rPr lang="fr-BE"/>
              <a:pPr>
                <a:defRPr/>
              </a:pPr>
              <a:t>27-09-24</a:t>
            </a:fld>
            <a:endParaRPr lang="fr-BE"/>
          </a:p>
        </p:txBody>
      </p:sp>
      <p:sp>
        <p:nvSpPr>
          <p:cNvPr id="5" name="Footer Placeholder 4">
            <a:extLst>
              <a:ext uri="{FF2B5EF4-FFF2-40B4-BE49-F238E27FC236}">
                <a16:creationId xmlns:a16="http://schemas.microsoft.com/office/drawing/2014/main" id="{819E2247-7E65-F5CA-647F-9BA375494D4E}"/>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r>
              <a:rPr lang="fr-BE"/>
              <a:t>March 2024</a:t>
            </a:r>
          </a:p>
        </p:txBody>
      </p:sp>
      <p:sp>
        <p:nvSpPr>
          <p:cNvPr id="6" name="Slide Number Placeholder 5">
            <a:extLst>
              <a:ext uri="{FF2B5EF4-FFF2-40B4-BE49-F238E27FC236}">
                <a16:creationId xmlns:a16="http://schemas.microsoft.com/office/drawing/2014/main" id="{D78D6D80-5522-E894-8A78-7E769DFC0F6D}"/>
              </a:ext>
            </a:extLst>
          </p:cNvPr>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rgbClr val="FFFFFF"/>
                </a:solidFill>
                <a:latin typeface="+mn-lt"/>
              </a:defRPr>
            </a:lvl1pPr>
          </a:lstStyle>
          <a:p>
            <a:pPr>
              <a:defRPr/>
            </a:pPr>
            <a:fld id="{E22F43BF-9E8B-41B4-B2A3-CA1AC5B21284}" type="slidenum">
              <a:rPr lang="fr-BE"/>
              <a:pPr>
                <a:defRPr/>
              </a:pPr>
              <a:t>‹#›</a:t>
            </a:fld>
            <a:endParaRPr lang="fr-BE"/>
          </a:p>
        </p:txBody>
      </p:sp>
      <p:cxnSp>
        <p:nvCxnSpPr>
          <p:cNvPr id="10" name="Straight Connector 9">
            <a:extLst>
              <a:ext uri="{FF2B5EF4-FFF2-40B4-BE49-F238E27FC236}">
                <a16:creationId xmlns:a16="http://schemas.microsoft.com/office/drawing/2014/main" id="{DF741070-4BF8-2CC8-C6BA-C914773A4496}"/>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40" r:id="rId1"/>
    <p:sldLayoutId id="2147483735" r:id="rId2"/>
    <p:sldLayoutId id="2147483741" r:id="rId3"/>
    <p:sldLayoutId id="2147483736" r:id="rId4"/>
    <p:sldLayoutId id="2147483737" r:id="rId5"/>
    <p:sldLayoutId id="2147483738" r:id="rId6"/>
    <p:sldLayoutId id="2147483742" r:id="rId7"/>
    <p:sldLayoutId id="2147483743" r:id="rId8"/>
    <p:sldLayoutId id="2147483744" r:id="rId9"/>
    <p:sldLayoutId id="2147483739" r:id="rId10"/>
    <p:sldLayoutId id="2147483745" r:id="rId11"/>
  </p:sldLayoutIdLst>
  <p:hf hdr="0" ftr="0" dt="0"/>
  <p:txStyles>
    <p:titleStyle>
      <a:lvl1pPr algn="l" rtl="0" eaLnBrk="1" fontAlgn="base" hangingPunct="1">
        <a:lnSpc>
          <a:spcPct val="85000"/>
        </a:lnSpc>
        <a:spcBef>
          <a:spcPct val="0"/>
        </a:spcBef>
        <a:spcAft>
          <a:spcPct val="0"/>
        </a:spcAft>
        <a:defRPr sz="4800" kern="1200" spc="-50">
          <a:solidFill>
            <a:srgbClr val="404040"/>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1" fontAlgn="base"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a:extLst>
              <a:ext uri="{FF2B5EF4-FFF2-40B4-BE49-F238E27FC236}">
                <a16:creationId xmlns:a16="http://schemas.microsoft.com/office/drawing/2014/main" id="{35B4078A-99E3-C510-6889-A03802520B22}"/>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A805B138-A92D-9C17-9628-5B0AACD30242}"/>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0EFD7EA-D513-7337-8CD4-5C65D003EB32}"/>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4093225D-22E3-0CA9-4380-B21544C1A32D}"/>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88EBBAE3-3DA0-D07C-EB7E-8293612C73BD}"/>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07926B1E-95E3-AAD4-6052-E49CB3C60224}"/>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6503DA46-BB88-E030-E46F-FDD054359114}"/>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BE3B3E74-A9E9-A2B5-63F6-11F3D01699CE}"/>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55745CF9-1CB7-93B3-FEF1-AAD6F07C74FD}"/>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CCCD2D05-FC31-D9B0-ADCB-5E645D51F031}"/>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7131898F-4A94-C83B-B4E0-7D51958CDB41}"/>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562601C2-65AF-F57A-57C8-FD026E1AF9CC}"/>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title style</a:t>
            </a:r>
          </a:p>
        </p:txBody>
      </p:sp>
      <p:sp>
        <p:nvSpPr>
          <p:cNvPr id="2052" name="Text Placeholder 2">
            <a:extLst>
              <a:ext uri="{FF2B5EF4-FFF2-40B4-BE49-F238E27FC236}">
                <a16:creationId xmlns:a16="http://schemas.microsoft.com/office/drawing/2014/main" id="{BC866FFD-5D0B-7B4E-1F3C-FB9CCFB9D42E}"/>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a:extLst>
              <a:ext uri="{FF2B5EF4-FFF2-40B4-BE49-F238E27FC236}">
                <a16:creationId xmlns:a16="http://schemas.microsoft.com/office/drawing/2014/main" id="{21D360FE-BCA2-277B-1F1D-9DB083FEAD68}"/>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942F0FA8-B24E-40FF-9D58-7A83C8976ED7}" type="datetimeFigureOut">
              <a:rPr lang="fr-BE"/>
              <a:pPr>
                <a:defRPr/>
              </a:pPr>
              <a:t>27-09-24</a:t>
            </a:fld>
            <a:endParaRPr lang="fr-BE"/>
          </a:p>
        </p:txBody>
      </p:sp>
      <p:sp>
        <p:nvSpPr>
          <p:cNvPr id="5" name="Footer Placeholder 4">
            <a:extLst>
              <a:ext uri="{FF2B5EF4-FFF2-40B4-BE49-F238E27FC236}">
                <a16:creationId xmlns:a16="http://schemas.microsoft.com/office/drawing/2014/main" id="{C20DA760-8133-056A-AC0C-625E5A0010AC}"/>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fr-BE"/>
          </a:p>
        </p:txBody>
      </p:sp>
      <p:sp>
        <p:nvSpPr>
          <p:cNvPr id="6" name="Slide Number Placeholder 5">
            <a:extLst>
              <a:ext uri="{FF2B5EF4-FFF2-40B4-BE49-F238E27FC236}">
                <a16:creationId xmlns:a16="http://schemas.microsoft.com/office/drawing/2014/main" id="{DCE3C91F-B2D8-82A9-9E74-91530ACD8D3E}"/>
              </a:ext>
            </a:extLst>
          </p:cNvPr>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a:defRPr/>
            </a:pPr>
            <a:fld id="{E1066865-0032-4DDC-9EA3-643C3D794A78}" type="slidenum">
              <a:rPr lang="fr-BE"/>
              <a:pPr>
                <a:defRPr/>
              </a:pPr>
              <a:t>‹#›</a:t>
            </a:fld>
            <a:endParaRPr lang="fr-BE"/>
          </a:p>
        </p:txBody>
      </p:sp>
    </p:spTree>
  </p:cSld>
  <p:clrMap bg1="lt1" tx1="dk1" bg2="lt2" tx2="dk2" accent1="accent1" accent2="accent2" accent3="accent3" accent4="accent4" accent5="accent5" accent6="accent6" hlink="hlink" folHlink="folHlink"/>
  <p:sldLayoutIdLst>
    <p:sldLayoutId id="2147483746" r:id="rId1"/>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aeur.eu/f/dcu" TargetMode="External"/><Relationship Id="rId5" Type="http://schemas.openxmlformats.org/officeDocument/2006/relationships/hyperlink" Target="https://www.amchameu.eu/position-papers/hydrogen-key-energy-vector-decarbonisation-hard-abate-sectors" TargetMode="External"/><Relationship Id="rId4" Type="http://schemas.openxmlformats.org/officeDocument/2006/relationships/hyperlink" Target="https://hydrogeneurope.eu/wp-content/uploads/2024/09/The-Hydrogen-Europe-Quarterly_8_DIGITAL.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aeur.eu/f/db1"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aeur.eu/f/day" TargetMode="External"/><Relationship Id="rId5" Type="http://schemas.openxmlformats.org/officeDocument/2006/relationships/hyperlink" Target="https://aeur.eu/f/daz" TargetMode="External"/><Relationship Id="rId4" Type="http://schemas.openxmlformats.org/officeDocument/2006/relationships/hyperlink" Target="https://aeur.eu/f/db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info/law/better-regulation/have-your-say/initiatives/14384-European-Research-Area-the-new-ERA-4-years-on-achievements-lessons-learnt-and-the-way-forward_en"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acer.europa.eu/documents/public-consultations/pc2024g10-public-consultation-draft-statutory-documents-european-network-network-operators-hydrogen"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ca.europa.eu/ECAPublications/SR-2024-11/SR-2024-11_EN.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hydrogencouncil.com/wp-content/uploads/2024/09/Hydrogen-Insights-2024.pdf"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https://op.europa.eu/en/publication-detail/-/publication/1be13af7-5dd4-11ef-a8ba-01aa75ed71a1/language-en"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energy.ec.europa.eu/document/download/bd3e3460-2406-47a1-aa2e-c0a0ba52a75a_en?filename=State%20of%20the%20Energy%20Union%20Report%202024.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hydrogeneuroperesearch.e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commission.europa.eu/document/download/130e9159-8616-4c29-9f61-04592557cf4c_en?filename=Mission%20letter%20-%20ZAHARIEVA.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europarl.europa.eu/news/en/press-room/20240722IPR22991/committees-elect-chairs-and-vice-chairs" TargetMode="External"/><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s://www.europarl.europa.eu/committees/en/envi/home/members" TargetMode="External"/><Relationship Id="rId4" Type="http://schemas.openxmlformats.org/officeDocument/2006/relationships/hyperlink" Target="https://www.europarl.europa.eu/committees/en/itre/home/memb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commission.europa.eu/topics/strengthening-european-competitiveness/eu-competitiveness-looking-ahead_en#paragraph_47059"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descr="&quot;&quot;">
            <a:extLst>
              <a:ext uri="{FF2B5EF4-FFF2-40B4-BE49-F238E27FC236}">
                <a16:creationId xmlns:a16="http://schemas.microsoft.com/office/drawing/2014/main" id="{F9582B98-099C-1780-DD13-9277FBF85000}"/>
              </a:ext>
            </a:extLst>
          </p:cNvPr>
          <p:cNvSpPr>
            <a:spLocks noGrp="1" noRot="1" noChangeAspect="1" noMove="1" noResize="1" noEditPoints="1" noAdjustHandles="1" noChangeArrowheads="1" noChangeShapeType="1" noTextEdit="1"/>
          </p:cNvSpPr>
          <p:nvPr/>
        </p:nvSpPr>
        <p:spPr>
          <a:xfrm>
            <a:off x="0" y="0"/>
            <a:ext cx="12192000" cy="6334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DF343FBF-0164-C8A1-657F-591DD62095F8}"/>
              </a:ext>
            </a:extLst>
          </p:cNvPr>
          <p:cNvSpPr>
            <a:spLocks noGrp="1"/>
          </p:cNvSpPr>
          <p:nvPr>
            <p:ph type="ctrTitle"/>
          </p:nvPr>
        </p:nvSpPr>
        <p:spPr>
          <a:xfrm>
            <a:off x="633413" y="4549775"/>
            <a:ext cx="10909300" cy="1058863"/>
          </a:xfrm>
        </p:spPr>
        <p:txBody>
          <a:bodyPr/>
          <a:lstStyle/>
          <a:p>
            <a:pPr fontAlgn="auto">
              <a:spcAft>
                <a:spcPts val="0"/>
              </a:spcAft>
              <a:defRPr/>
            </a:pPr>
            <a:r>
              <a:rPr lang="fr-BE" sz="3600" b="1" dirty="0">
                <a:solidFill>
                  <a:schemeClr val="bg2">
                    <a:lumMod val="50000"/>
                  </a:schemeClr>
                </a:solidFill>
              </a:rPr>
              <a:t>Policy </a:t>
            </a:r>
            <a:r>
              <a:rPr lang="fr-BE" sz="3600" b="1" dirty="0" err="1">
                <a:solidFill>
                  <a:schemeClr val="bg2">
                    <a:lumMod val="50000"/>
                  </a:schemeClr>
                </a:solidFill>
              </a:rPr>
              <a:t>Working</a:t>
            </a:r>
            <a:r>
              <a:rPr lang="fr-BE" sz="3600" b="1" dirty="0">
                <a:solidFill>
                  <a:schemeClr val="bg2">
                    <a:lumMod val="50000"/>
                  </a:schemeClr>
                </a:solidFill>
              </a:rPr>
              <a:t> Group </a:t>
            </a:r>
          </a:p>
        </p:txBody>
      </p:sp>
      <p:sp>
        <p:nvSpPr>
          <p:cNvPr id="3" name="Subtitle 2">
            <a:extLst>
              <a:ext uri="{FF2B5EF4-FFF2-40B4-BE49-F238E27FC236}">
                <a16:creationId xmlns:a16="http://schemas.microsoft.com/office/drawing/2014/main" id="{1A2BB6B8-5455-D66A-7DBA-E95B023069DB}"/>
              </a:ext>
            </a:extLst>
          </p:cNvPr>
          <p:cNvSpPr>
            <a:spLocks noGrp="1"/>
          </p:cNvSpPr>
          <p:nvPr>
            <p:ph type="subTitle" idx="1"/>
          </p:nvPr>
        </p:nvSpPr>
        <p:spPr>
          <a:xfrm>
            <a:off x="633413" y="5727700"/>
            <a:ext cx="10925175" cy="515938"/>
          </a:xfrm>
        </p:spPr>
        <p:txBody>
          <a:bodyPr rtlCol="0"/>
          <a:lstStyle/>
          <a:p>
            <a:pPr fontAlgn="auto">
              <a:defRPr/>
            </a:pPr>
            <a:r>
              <a:rPr lang="fr-BE" sz="2000" b="1" dirty="0">
                <a:solidFill>
                  <a:schemeClr val="bg2">
                    <a:lumMod val="50000"/>
                  </a:schemeClr>
                </a:solidFill>
              </a:rPr>
              <a:t>27 </a:t>
            </a:r>
            <a:r>
              <a:rPr lang="fr-BE" sz="2000" b="1" dirty="0" err="1">
                <a:solidFill>
                  <a:schemeClr val="bg2">
                    <a:lumMod val="50000"/>
                  </a:schemeClr>
                </a:solidFill>
              </a:rPr>
              <a:t>september</a:t>
            </a:r>
            <a:r>
              <a:rPr lang="fr-BE" sz="2000" b="1">
                <a:solidFill>
                  <a:schemeClr val="bg2">
                    <a:lumMod val="50000"/>
                  </a:schemeClr>
                </a:solidFill>
              </a:rPr>
              <a:t> 2024</a:t>
            </a:r>
            <a:endParaRPr lang="fr-BE" sz="2000" b="1" dirty="0">
              <a:solidFill>
                <a:schemeClr val="bg2">
                  <a:lumMod val="50000"/>
                </a:schemeClr>
              </a:solidFill>
            </a:endParaRPr>
          </a:p>
        </p:txBody>
      </p:sp>
      <p:pic>
        <p:nvPicPr>
          <p:cNvPr id="12293" name="Picture 4" descr="A close-up of a black background&#10;&#10;Description automatically generated">
            <a:extLst>
              <a:ext uri="{FF2B5EF4-FFF2-40B4-BE49-F238E27FC236}">
                <a16:creationId xmlns:a16="http://schemas.microsoft.com/office/drawing/2014/main" id="{057041D7-BDDE-50E7-5C53-6B64425D3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1325563"/>
            <a:ext cx="955357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descr="&quot;&quot;">
            <a:extLst>
              <a:ext uri="{FF2B5EF4-FFF2-40B4-BE49-F238E27FC236}">
                <a16:creationId xmlns:a16="http://schemas.microsoft.com/office/drawing/2014/main" id="{C2E6254C-D0E9-F9B1-9D49-1F2CB5F868F5}"/>
              </a:ext>
            </a:extLst>
          </p:cNvPr>
          <p:cNvCxnSpPr>
            <a:cxnSpLocks noGrp="1" noRot="1" noChangeAspect="1" noMove="1" noResize="1" noEditPoints="1" noAdjustHandles="1" noChangeArrowheads="1" noChangeShapeType="1"/>
          </p:cNvCxnSpPr>
          <p:nvPr/>
        </p:nvCxnSpPr>
        <p:spPr>
          <a:xfrm>
            <a:off x="720725" y="5618163"/>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9" name="Rectangle 28" descr="&quot;&quot;">
            <a:extLst>
              <a:ext uri="{FF2B5EF4-FFF2-40B4-BE49-F238E27FC236}">
                <a16:creationId xmlns:a16="http://schemas.microsoft.com/office/drawing/2014/main" id="{9031FD02-905D-16C6-5D67-2959CBE53C75}"/>
              </a:ext>
            </a:extLst>
          </p:cNvPr>
          <p:cNvSpPr>
            <a:spLocks noGrp="1" noRot="1" noChangeAspect="1" noMove="1" noResize="1" noEditPoints="1" noAdjustHandles="1" noChangeArrowheads="1" noChangeShapeType="1" noTextEdit="1"/>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sp>
        <p:nvSpPr>
          <p:cNvPr id="30" name="Rectangle 29" descr="&quot;&quot;">
            <a:extLst>
              <a:ext uri="{FF2B5EF4-FFF2-40B4-BE49-F238E27FC236}">
                <a16:creationId xmlns:a16="http://schemas.microsoft.com/office/drawing/2014/main" id="{B386F2A6-6416-4DBF-FA03-D7F5A420B1AA}"/>
              </a:ext>
            </a:extLst>
          </p:cNvPr>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fr-BE" sz="3200" b="1" dirty="0">
                <a:solidFill>
                  <a:schemeClr val="accent2">
                    <a:lumMod val="75000"/>
                  </a:schemeClr>
                </a:solidFill>
                <a:latin typeface="+mn-lt"/>
              </a:rPr>
              <a:t>Publication of the Draghi report</a:t>
            </a:r>
          </a:p>
        </p:txBody>
      </p:sp>
      <p:sp>
        <p:nvSpPr>
          <p:cNvPr id="4" name="TextBox 3">
            <a:extLst>
              <a:ext uri="{FF2B5EF4-FFF2-40B4-BE49-F238E27FC236}">
                <a16:creationId xmlns:a16="http://schemas.microsoft.com/office/drawing/2014/main" id="{7AAFC00D-F9CF-E192-BF69-6F67677A4024}"/>
              </a:ext>
            </a:extLst>
          </p:cNvPr>
          <p:cNvSpPr txBox="1"/>
          <p:nvPr/>
        </p:nvSpPr>
        <p:spPr>
          <a:xfrm>
            <a:off x="385010" y="1026695"/>
            <a:ext cx="11334536" cy="3416320"/>
          </a:xfrm>
          <a:prstGeom prst="rect">
            <a:avLst/>
          </a:prstGeom>
          <a:noFill/>
        </p:spPr>
        <p:txBody>
          <a:bodyPr wrap="square" rtlCol="0">
            <a:spAutoFit/>
          </a:bodyPr>
          <a:lstStyle/>
          <a:p>
            <a:r>
              <a:rPr lang="fr-BE" b="1" dirty="0" err="1">
                <a:latin typeface="+mn-lt"/>
              </a:rPr>
              <a:t>Regarding</a:t>
            </a:r>
            <a:r>
              <a:rPr lang="fr-BE" b="1" dirty="0">
                <a:latin typeface="+mn-lt"/>
              </a:rPr>
              <a:t> </a:t>
            </a:r>
            <a:r>
              <a:rPr lang="fr-BE" b="1" dirty="0" err="1">
                <a:latin typeface="+mn-lt"/>
              </a:rPr>
              <a:t>hydrogen</a:t>
            </a:r>
            <a:r>
              <a:rPr lang="fr-BE" b="1" dirty="0">
                <a:latin typeface="+mn-lt"/>
              </a:rPr>
              <a:t> the report: </a:t>
            </a:r>
          </a:p>
          <a:p>
            <a:pPr marL="285750" indent="-285750">
              <a:buFont typeface="Arial" panose="020B0604020202020204" pitchFamily="34" charset="0"/>
              <a:buChar char="•"/>
            </a:pPr>
            <a:r>
              <a:rPr lang="fr-BE" dirty="0" err="1">
                <a:latin typeface="+mn-lt"/>
              </a:rPr>
              <a:t>Recognises</a:t>
            </a:r>
            <a:r>
              <a:rPr lang="fr-BE" dirty="0">
                <a:latin typeface="+mn-lt"/>
              </a:rPr>
              <a:t> the </a:t>
            </a:r>
            <a:r>
              <a:rPr lang="fr-BE" dirty="0" err="1">
                <a:latin typeface="+mn-lt"/>
              </a:rPr>
              <a:t>critical</a:t>
            </a:r>
            <a:r>
              <a:rPr lang="fr-BE" dirty="0">
                <a:latin typeface="+mn-lt"/>
              </a:rPr>
              <a:t> </a:t>
            </a:r>
            <a:r>
              <a:rPr lang="fr-BE" dirty="0" err="1">
                <a:latin typeface="+mn-lt"/>
              </a:rPr>
              <a:t>role</a:t>
            </a:r>
            <a:r>
              <a:rPr lang="fr-BE" dirty="0">
                <a:latin typeface="+mn-lt"/>
              </a:rPr>
              <a:t> of </a:t>
            </a:r>
            <a:r>
              <a:rPr lang="fr-BE" dirty="0" err="1">
                <a:latin typeface="+mn-lt"/>
              </a:rPr>
              <a:t>hydrogen</a:t>
            </a:r>
            <a:r>
              <a:rPr lang="fr-BE" dirty="0">
                <a:latin typeface="+mn-lt"/>
              </a:rPr>
              <a:t> in </a:t>
            </a:r>
            <a:r>
              <a:rPr lang="fr-BE" dirty="0" err="1">
                <a:latin typeface="+mn-lt"/>
              </a:rPr>
              <a:t>driving</a:t>
            </a:r>
            <a:r>
              <a:rPr lang="fr-BE" dirty="0">
                <a:latin typeface="+mn-lt"/>
              </a:rPr>
              <a:t> the </a:t>
            </a:r>
            <a:r>
              <a:rPr lang="fr-BE" dirty="0" err="1">
                <a:latin typeface="+mn-lt"/>
              </a:rPr>
              <a:t>EU’s</a:t>
            </a:r>
            <a:r>
              <a:rPr lang="fr-BE" dirty="0">
                <a:latin typeface="+mn-lt"/>
              </a:rPr>
              <a:t> green transition </a:t>
            </a:r>
            <a:r>
              <a:rPr lang="en-US" dirty="0">
                <a:latin typeface="+mn-lt"/>
              </a:rPr>
              <a:t>and maintaining its industrial leadership </a:t>
            </a:r>
          </a:p>
          <a:p>
            <a:pPr marL="285750" indent="-285750">
              <a:buFont typeface="Arial" panose="020B0604020202020204" pitchFamily="34" charset="0"/>
              <a:buChar char="•"/>
            </a:pPr>
            <a:r>
              <a:rPr lang="en-US" dirty="0">
                <a:latin typeface="+mn-lt"/>
              </a:rPr>
              <a:t>Acknowledges the role of PPP to accelerate technology development. </a:t>
            </a:r>
          </a:p>
          <a:p>
            <a:pPr marL="285750" indent="-285750">
              <a:buFont typeface="Arial" panose="020B0604020202020204" pitchFamily="34" charset="0"/>
              <a:buChar char="•"/>
            </a:pPr>
            <a:r>
              <a:rPr lang="en-US" dirty="0">
                <a:latin typeface="+mn-lt"/>
              </a:rPr>
              <a:t>Highlights hydrogen valleys as drivers of growth in the regions. </a:t>
            </a:r>
          </a:p>
          <a:p>
            <a:pPr marL="285750" indent="-285750">
              <a:buFont typeface="Arial" panose="020B0604020202020204" pitchFamily="34" charset="0"/>
              <a:buChar char="•"/>
            </a:pPr>
            <a:r>
              <a:rPr lang="en-US" dirty="0">
                <a:latin typeface="+mn-lt"/>
              </a:rPr>
              <a:t>Calls for increased investment in green hydrogen production, especially through electrolysis powered by renewable energy sources. </a:t>
            </a:r>
          </a:p>
          <a:p>
            <a:endParaRPr lang="en-US" b="1" i="0" dirty="0">
              <a:solidFill>
                <a:srgbClr val="0A0A0A"/>
              </a:solidFill>
              <a:effectLst/>
              <a:latin typeface="+mn-lt"/>
            </a:endParaRPr>
          </a:p>
          <a:p>
            <a:r>
              <a:rPr lang="en-US" b="1" i="0" dirty="0">
                <a:solidFill>
                  <a:srgbClr val="0A0A0A"/>
                </a:solidFill>
                <a:effectLst/>
                <a:latin typeface="+mn-lt"/>
              </a:rPr>
              <a:t>Regarding research and innovation</a:t>
            </a:r>
            <a:endParaRPr lang="en-US" b="0" i="0" dirty="0">
              <a:solidFill>
                <a:srgbClr val="0A0A0A"/>
              </a:solidFill>
              <a:effectLst/>
              <a:latin typeface="+mn-lt"/>
            </a:endParaRPr>
          </a:p>
          <a:p>
            <a:pPr marL="285750" indent="-285750">
              <a:buFont typeface="Arial" panose="020B0604020202020204" pitchFamily="34" charset="0"/>
              <a:buChar char="•"/>
            </a:pPr>
            <a:r>
              <a:rPr lang="en-US" dirty="0">
                <a:solidFill>
                  <a:srgbClr val="0A0A0A"/>
                </a:solidFill>
                <a:latin typeface="+mn-lt"/>
              </a:rPr>
              <a:t>Suggest </a:t>
            </a:r>
            <a:r>
              <a:rPr lang="en-US" b="0" i="0" dirty="0">
                <a:solidFill>
                  <a:srgbClr val="0A0A0A"/>
                </a:solidFill>
                <a:effectLst/>
                <a:latin typeface="+mn-lt"/>
              </a:rPr>
              <a:t>the EU create an innovation agency modelled on the American Defense Advanced Research Projects Agency (</a:t>
            </a:r>
            <a:r>
              <a:rPr lang="en-US" b="0" i="0" dirty="0" err="1">
                <a:solidFill>
                  <a:srgbClr val="0A0A0A"/>
                </a:solidFill>
                <a:effectLst/>
                <a:latin typeface="+mn-lt"/>
              </a:rPr>
              <a:t>Darpa</a:t>
            </a:r>
            <a:r>
              <a:rPr lang="en-US" b="0" i="0" dirty="0">
                <a:solidFill>
                  <a:srgbClr val="0A0A0A"/>
                </a:solidFill>
                <a:effectLst/>
                <a:latin typeface="+mn-lt"/>
              </a:rPr>
              <a:t>)</a:t>
            </a:r>
          </a:p>
          <a:p>
            <a:pPr marL="285750" indent="-285750">
              <a:buFont typeface="Arial" panose="020B0604020202020204" pitchFamily="34" charset="0"/>
              <a:buChar char="•"/>
            </a:pPr>
            <a:r>
              <a:rPr lang="en-US" dirty="0">
                <a:solidFill>
                  <a:srgbClr val="0A0A0A"/>
                </a:solidFill>
                <a:latin typeface="+mn-lt"/>
              </a:rPr>
              <a:t>Horizon Europe “</a:t>
            </a:r>
            <a:r>
              <a:rPr lang="en-US" b="0" i="1" dirty="0">
                <a:solidFill>
                  <a:srgbClr val="0A0A0A"/>
                </a:solidFill>
                <a:effectLst/>
                <a:latin typeface="+mn-lt"/>
              </a:rPr>
              <a:t>is neither sufficiently funded nor well-structured for the purpose of supporting breakthrough disruptive innovation</a:t>
            </a:r>
            <a:r>
              <a:rPr lang="en-US" b="0" i="0" dirty="0">
                <a:solidFill>
                  <a:srgbClr val="0A0A0A"/>
                </a:solidFill>
                <a:effectLst/>
                <a:latin typeface="+mn-lt"/>
              </a:rPr>
              <a:t>” – to be created from the EIC budget</a:t>
            </a:r>
            <a:endParaRPr lang="en-GB" dirty="0">
              <a:latin typeface="+mn-lt"/>
            </a:endParaRPr>
          </a:p>
        </p:txBody>
      </p:sp>
    </p:spTree>
    <p:extLst>
      <p:ext uri="{BB962C8B-B14F-4D97-AF65-F5344CB8AC3E}">
        <p14:creationId xmlns:p14="http://schemas.microsoft.com/office/powerpoint/2010/main" val="316378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fr-BE" sz="3200" b="1" dirty="0">
                <a:solidFill>
                  <a:schemeClr val="accent2">
                    <a:lumMod val="75000"/>
                  </a:schemeClr>
                </a:solidFill>
                <a:latin typeface="+mn-lt"/>
              </a:rPr>
              <a:t>Publication of the Draghi report - </a:t>
            </a:r>
            <a:r>
              <a:rPr lang="fr-BE" sz="3200" b="1" dirty="0" err="1">
                <a:solidFill>
                  <a:schemeClr val="accent2">
                    <a:lumMod val="75000"/>
                  </a:schemeClr>
                </a:solidFill>
                <a:latin typeface="+mn-lt"/>
              </a:rPr>
              <a:t>reactions</a:t>
            </a:r>
            <a:endParaRPr lang="fr-BE" sz="3200" b="1" dirty="0">
              <a:solidFill>
                <a:schemeClr val="accent2">
                  <a:lumMod val="75000"/>
                </a:schemeClr>
              </a:solidFill>
              <a:latin typeface="+mn-lt"/>
            </a:endParaRPr>
          </a:p>
        </p:txBody>
      </p:sp>
      <p:pic>
        <p:nvPicPr>
          <p:cNvPr id="3" name="Picture 2" descr="A logo of a european parliament&#10;&#10;Description automatically generated">
            <a:extLst>
              <a:ext uri="{FF2B5EF4-FFF2-40B4-BE49-F238E27FC236}">
                <a16:creationId xmlns:a16="http://schemas.microsoft.com/office/drawing/2014/main" id="{B9086159-97E4-BA82-8505-CF679F6F1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042" y="1116343"/>
            <a:ext cx="1276350" cy="1201271"/>
          </a:xfrm>
          <a:prstGeom prst="rect">
            <a:avLst/>
          </a:prstGeom>
        </p:spPr>
      </p:pic>
      <p:pic>
        <p:nvPicPr>
          <p:cNvPr id="6" name="Picture 5" descr="A flag with a blue flag and yellow stars&#10;&#10;Description automatically generated">
            <a:extLst>
              <a:ext uri="{FF2B5EF4-FFF2-40B4-BE49-F238E27FC236}">
                <a16:creationId xmlns:a16="http://schemas.microsoft.com/office/drawing/2014/main" id="{9DC78808-4305-FDA7-6147-2B4B26BAF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9268" y="1169004"/>
            <a:ext cx="948690" cy="892885"/>
          </a:xfrm>
          <a:prstGeom prst="rect">
            <a:avLst/>
          </a:prstGeom>
        </p:spPr>
      </p:pic>
      <p:sp>
        <p:nvSpPr>
          <p:cNvPr id="8" name="TextBox 7">
            <a:extLst>
              <a:ext uri="{FF2B5EF4-FFF2-40B4-BE49-F238E27FC236}">
                <a16:creationId xmlns:a16="http://schemas.microsoft.com/office/drawing/2014/main" id="{F83F7F2D-9FF7-29E4-6742-D01288AD0FFE}"/>
              </a:ext>
            </a:extLst>
          </p:cNvPr>
          <p:cNvSpPr txBox="1"/>
          <p:nvPr/>
        </p:nvSpPr>
        <p:spPr>
          <a:xfrm>
            <a:off x="385011" y="2432124"/>
            <a:ext cx="5578910" cy="1754326"/>
          </a:xfrm>
          <a:prstGeom prst="rect">
            <a:avLst/>
          </a:prstGeom>
          <a:noFill/>
        </p:spPr>
        <p:txBody>
          <a:bodyPr wrap="square">
            <a:spAutoFit/>
          </a:bodyPr>
          <a:lstStyle/>
          <a:p>
            <a:pPr marL="285750" indent="-285750">
              <a:buFont typeface="Arial" panose="020B0604020202020204" pitchFamily="34" charset="0"/>
              <a:buChar char="•"/>
            </a:pPr>
            <a:r>
              <a:rPr lang="en-US" dirty="0">
                <a:latin typeface="+mn-lt"/>
              </a:rPr>
              <a:t>MEPs welcomed the report, but are divided on its key recommendations: </a:t>
            </a:r>
          </a:p>
          <a:p>
            <a:pPr marL="742950" lvl="1" indent="-285750">
              <a:buFont typeface="Courier New" panose="02070309020205020404" pitchFamily="49" charset="0"/>
              <a:buChar char="o"/>
            </a:pPr>
            <a:r>
              <a:rPr lang="en-US" dirty="0">
                <a:latin typeface="+mn-lt"/>
              </a:rPr>
              <a:t>shared debt</a:t>
            </a:r>
          </a:p>
          <a:p>
            <a:pPr marL="742950" lvl="1" indent="-285750">
              <a:buFont typeface="Courier New" panose="02070309020205020404" pitchFamily="49" charset="0"/>
              <a:buChar char="o"/>
            </a:pPr>
            <a:r>
              <a:rPr lang="en-US" dirty="0">
                <a:latin typeface="+mn-lt"/>
              </a:rPr>
              <a:t>the need to reduce administrative and regulatory burdens seen as a potential anti-environmental legislation rhetoric.  </a:t>
            </a:r>
          </a:p>
        </p:txBody>
      </p:sp>
      <p:sp>
        <p:nvSpPr>
          <p:cNvPr id="11" name="TextBox 10">
            <a:extLst>
              <a:ext uri="{FF2B5EF4-FFF2-40B4-BE49-F238E27FC236}">
                <a16:creationId xmlns:a16="http://schemas.microsoft.com/office/drawing/2014/main" id="{A06A8A61-705D-1F20-F7B5-E86DD1EA2A9B}"/>
              </a:ext>
            </a:extLst>
          </p:cNvPr>
          <p:cNvSpPr txBox="1"/>
          <p:nvPr/>
        </p:nvSpPr>
        <p:spPr>
          <a:xfrm>
            <a:off x="6228081" y="2432124"/>
            <a:ext cx="5425439" cy="2862322"/>
          </a:xfrm>
          <a:prstGeom prst="rect">
            <a:avLst/>
          </a:prstGeom>
          <a:noFill/>
        </p:spPr>
        <p:txBody>
          <a:bodyPr wrap="square">
            <a:spAutoFit/>
          </a:bodyPr>
          <a:lstStyle/>
          <a:p>
            <a:pPr marL="285750" indent="-285750">
              <a:buFont typeface="Arial" panose="020B0604020202020204" pitchFamily="34" charset="0"/>
              <a:buChar char="•"/>
            </a:pPr>
            <a:r>
              <a:rPr lang="en-US" dirty="0"/>
              <a:t>EU ministers for the Internal market and industry met on 26 September</a:t>
            </a:r>
          </a:p>
          <a:p>
            <a:pPr marL="285750" indent="-285750">
              <a:buFont typeface="Arial" panose="020B0604020202020204" pitchFamily="34" charset="0"/>
              <a:buChar char="•"/>
            </a:pPr>
            <a:r>
              <a:rPr lang="en-US" dirty="0"/>
              <a:t>The EU27 agree on the main points of the ‘Draghi’ report, such as the need to bring down electricity prices and to </a:t>
            </a:r>
            <a:r>
              <a:rPr lang="en-US" dirty="0" err="1"/>
              <a:t>prioritise</a:t>
            </a:r>
            <a:r>
              <a:rPr lang="en-US" dirty="0"/>
              <a:t> efforts in strategic sectors.</a:t>
            </a:r>
          </a:p>
          <a:p>
            <a:pPr marL="285750" indent="-285750">
              <a:buFont typeface="Arial" panose="020B0604020202020204" pitchFamily="34" charset="0"/>
              <a:buChar char="•"/>
            </a:pPr>
            <a:r>
              <a:rPr lang="en-US" dirty="0"/>
              <a:t>Continued disagreement on Mario Draghi’s call for massive investment of private and public money to support industry</a:t>
            </a:r>
          </a:p>
          <a:p>
            <a:pPr marL="285750" indent="-285750">
              <a:buFont typeface="Arial" panose="020B0604020202020204" pitchFamily="34" charset="0"/>
              <a:buChar char="•"/>
            </a:pPr>
            <a:r>
              <a:rPr lang="en-GB" b="1" dirty="0">
                <a:latin typeface="+mn-lt"/>
              </a:rPr>
              <a:t>Summit on 17/18 October </a:t>
            </a:r>
            <a:r>
              <a:rPr lang="en-GB" dirty="0">
                <a:latin typeface="+mn-lt"/>
              </a:rPr>
              <a:t>with all head of states where the topic will be on the agenda.</a:t>
            </a:r>
            <a:endParaRPr lang="en-GB" dirty="0"/>
          </a:p>
        </p:txBody>
      </p:sp>
    </p:spTree>
    <p:extLst>
      <p:ext uri="{BB962C8B-B14F-4D97-AF65-F5344CB8AC3E}">
        <p14:creationId xmlns:p14="http://schemas.microsoft.com/office/powerpoint/2010/main" val="371996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fr-BE" sz="3200" b="1" dirty="0">
                <a:solidFill>
                  <a:schemeClr val="accent2">
                    <a:lumMod val="75000"/>
                  </a:schemeClr>
                </a:solidFill>
                <a:latin typeface="+mn-lt"/>
              </a:rPr>
              <a:t>Hydrogen Bank </a:t>
            </a:r>
            <a:r>
              <a:rPr lang="fr-BE" sz="3200" b="1" dirty="0" err="1">
                <a:solidFill>
                  <a:schemeClr val="accent2">
                    <a:lumMod val="75000"/>
                  </a:schemeClr>
                </a:solidFill>
                <a:latin typeface="+mn-lt"/>
              </a:rPr>
              <a:t>auctions</a:t>
            </a:r>
            <a:r>
              <a:rPr lang="fr-BE" sz="3200" b="1" dirty="0">
                <a:solidFill>
                  <a:schemeClr val="accent2">
                    <a:lumMod val="75000"/>
                  </a:schemeClr>
                </a:solidFill>
                <a:latin typeface="+mn-lt"/>
              </a:rPr>
              <a:t> &amp; </a:t>
            </a:r>
            <a:r>
              <a:rPr lang="fr-BE" sz="3200" b="1" dirty="0" err="1">
                <a:solidFill>
                  <a:schemeClr val="accent2">
                    <a:lumMod val="75000"/>
                  </a:schemeClr>
                </a:solidFill>
                <a:latin typeface="+mn-lt"/>
              </a:rPr>
              <a:t>Renewable</a:t>
            </a:r>
            <a:r>
              <a:rPr lang="fr-BE" sz="3200" b="1" dirty="0">
                <a:solidFill>
                  <a:schemeClr val="accent2">
                    <a:lumMod val="75000"/>
                  </a:schemeClr>
                </a:solidFill>
                <a:latin typeface="+mn-lt"/>
              </a:rPr>
              <a:t> Hydrogen</a:t>
            </a:r>
          </a:p>
        </p:txBody>
      </p:sp>
      <p:sp>
        <p:nvSpPr>
          <p:cNvPr id="4" name="TextBox 3">
            <a:extLst>
              <a:ext uri="{FF2B5EF4-FFF2-40B4-BE49-F238E27FC236}">
                <a16:creationId xmlns:a16="http://schemas.microsoft.com/office/drawing/2014/main" id="{7AAFC00D-F9CF-E192-BF69-6F67677A4024}"/>
              </a:ext>
            </a:extLst>
          </p:cNvPr>
          <p:cNvSpPr txBox="1"/>
          <p:nvPr/>
        </p:nvSpPr>
        <p:spPr>
          <a:xfrm>
            <a:off x="392875" y="3429000"/>
            <a:ext cx="11370392" cy="2585323"/>
          </a:xfrm>
          <a:prstGeom prst="rect">
            <a:avLst/>
          </a:prstGeom>
          <a:noFill/>
        </p:spPr>
        <p:txBody>
          <a:bodyPr wrap="square" rtlCol="0">
            <a:spAutoFit/>
          </a:bodyPr>
          <a:lstStyle/>
          <a:p>
            <a:r>
              <a:rPr lang="en-GB" b="1" dirty="0"/>
              <a:t>Germany calls for extending transitional rules of renewable H2 production</a:t>
            </a:r>
          </a:p>
          <a:p>
            <a:r>
              <a:rPr lang="en-US" dirty="0"/>
              <a:t>Germany’s Minister for Economic Affairs, Robert Habeck, sent a letter on 16/09 to the EC calling for an </a:t>
            </a:r>
            <a:r>
              <a:rPr lang="en-US" b="1" dirty="0"/>
              <a:t>extension of the transitional rules for the production of renewable hydrogen (Delegated Act). </a:t>
            </a:r>
            <a:r>
              <a:rPr lang="en-US" dirty="0"/>
              <a:t>The letter: </a:t>
            </a:r>
          </a:p>
          <a:p>
            <a:pPr marL="285750" indent="-285750">
              <a:buFont typeface="Arial" panose="020B0604020202020204" pitchFamily="34" charset="0"/>
              <a:buChar char="•"/>
            </a:pPr>
            <a:r>
              <a:rPr lang="en-GB" b="1" dirty="0"/>
              <a:t>Questions the temporal correlation criterion </a:t>
            </a:r>
            <a:r>
              <a:rPr lang="en-GB" dirty="0"/>
              <a:t>- </a:t>
            </a:r>
            <a:r>
              <a:rPr lang="en-US" dirty="0"/>
              <a:t>which requires proof of a match between the production of renewable energies on the grid and the production of hydrogen.</a:t>
            </a:r>
          </a:p>
          <a:p>
            <a:pPr lvl="1"/>
            <a:r>
              <a:rPr lang="en-US" dirty="0"/>
              <a:t>“</a:t>
            </a:r>
            <a:r>
              <a:rPr lang="en-US" i="1" dirty="0"/>
              <a:t>From 1 January 2030, renewable electricity and renewable hydrogen produced from this electricity must be produced within the same hour. We would like to extend the transitional period by one year, until the end of 2030</a:t>
            </a:r>
            <a:r>
              <a:rPr lang="en-US" dirty="0"/>
              <a:t>”</a:t>
            </a:r>
          </a:p>
          <a:p>
            <a:pPr marL="285750" indent="-285750">
              <a:buFont typeface="Arial" panose="020B0604020202020204" pitchFamily="34" charset="0"/>
              <a:buChar char="•"/>
            </a:pPr>
            <a:r>
              <a:rPr lang="en-GB" b="1" dirty="0"/>
              <a:t>Calls for the gradual introduction of “additionality” standards until 2035 </a:t>
            </a:r>
            <a:r>
              <a:rPr lang="en-GB" dirty="0"/>
              <a:t>(instead of 2030)</a:t>
            </a:r>
            <a:r>
              <a:rPr lang="en-GB" b="1" dirty="0"/>
              <a:t> </a:t>
            </a:r>
            <a:r>
              <a:rPr lang="en-GB" dirty="0"/>
              <a:t>– would make it possible to support companies facing high project costs</a:t>
            </a:r>
          </a:p>
        </p:txBody>
      </p:sp>
      <p:pic>
        <p:nvPicPr>
          <p:cNvPr id="3" name="Picture 2" descr="A person in a suit and tie&#10;&#10;Description automatically generated">
            <a:extLst>
              <a:ext uri="{FF2B5EF4-FFF2-40B4-BE49-F238E27FC236}">
                <a16:creationId xmlns:a16="http://schemas.microsoft.com/office/drawing/2014/main" id="{86CCF776-8652-F7AB-306C-B710BE1F7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9123" y="1002955"/>
            <a:ext cx="1862246" cy="1862246"/>
          </a:xfrm>
          <a:prstGeom prst="rect">
            <a:avLst/>
          </a:prstGeom>
        </p:spPr>
      </p:pic>
      <p:sp>
        <p:nvSpPr>
          <p:cNvPr id="6" name="TextBox 5">
            <a:extLst>
              <a:ext uri="{FF2B5EF4-FFF2-40B4-BE49-F238E27FC236}">
                <a16:creationId xmlns:a16="http://schemas.microsoft.com/office/drawing/2014/main" id="{FA564350-D3E5-73CE-3B3F-95C451EEBDFE}"/>
              </a:ext>
            </a:extLst>
          </p:cNvPr>
          <p:cNvSpPr txBox="1"/>
          <p:nvPr/>
        </p:nvSpPr>
        <p:spPr>
          <a:xfrm>
            <a:off x="392875" y="847150"/>
            <a:ext cx="9186608" cy="2308324"/>
          </a:xfrm>
          <a:prstGeom prst="rect">
            <a:avLst/>
          </a:prstGeom>
          <a:noFill/>
        </p:spPr>
        <p:txBody>
          <a:bodyPr wrap="square">
            <a:spAutoFit/>
          </a:bodyPr>
          <a:lstStyle/>
          <a:p>
            <a:r>
              <a:rPr lang="fr-BE" b="1" dirty="0"/>
              <a:t>Hydrogen Bank </a:t>
            </a:r>
          </a:p>
          <a:p>
            <a:pPr marL="285750" indent="-285750">
              <a:buFont typeface="Arial" panose="020B0604020202020204" pitchFamily="34" charset="0"/>
              <a:buChar char="•"/>
            </a:pPr>
            <a:r>
              <a:rPr lang="en-US" dirty="0"/>
              <a:t>On 2 September, </a:t>
            </a:r>
            <a:r>
              <a:rPr lang="en-US" dirty="0" err="1"/>
              <a:t>Wopke</a:t>
            </a:r>
            <a:r>
              <a:rPr lang="en-US" dirty="0"/>
              <a:t> Hoekstra speaking to students at Eindhoven University of Technology</a:t>
            </a:r>
          </a:p>
          <a:p>
            <a:pPr marL="285750" indent="-285750">
              <a:buFont typeface="Arial" panose="020B0604020202020204" pitchFamily="34" charset="0"/>
              <a:buChar char="•"/>
            </a:pPr>
            <a:r>
              <a:rPr lang="en-US" dirty="0"/>
              <a:t>Announced that the EC would be proposing </a:t>
            </a:r>
            <a:r>
              <a:rPr lang="en-US" b="1" dirty="0"/>
              <a:t>internal rules for the next European auction to support hydrogen projects, </a:t>
            </a:r>
            <a:r>
              <a:rPr lang="en-US" dirty="0"/>
              <a:t>that</a:t>
            </a:r>
            <a:r>
              <a:rPr lang="en-US" b="1" dirty="0"/>
              <a:t> should include non-price criteria</a:t>
            </a:r>
            <a:r>
              <a:rPr lang="en-US" dirty="0"/>
              <a:t>. </a:t>
            </a:r>
          </a:p>
          <a:p>
            <a:pPr lvl="1"/>
            <a:r>
              <a:rPr lang="en-US" dirty="0"/>
              <a:t>“</a:t>
            </a:r>
            <a:r>
              <a:rPr lang="en-US" i="1" dirty="0"/>
              <a:t>While the first auction showed that European </a:t>
            </a:r>
            <a:r>
              <a:rPr lang="en-US" i="1" dirty="0" err="1"/>
              <a:t>electrolysers</a:t>
            </a:r>
            <a:r>
              <a:rPr lang="en-US" i="1" dirty="0"/>
              <a:t> have a good presence, China is now oversupplying them at ever-lower costs. So, I will ensure that the next auction is different</a:t>
            </a:r>
            <a:r>
              <a:rPr lang="en-US" dirty="0"/>
              <a:t>” </a:t>
            </a:r>
            <a:br>
              <a:rPr lang="en-US" dirty="0"/>
            </a:br>
            <a:r>
              <a:rPr lang="en-US" dirty="0"/>
              <a:t>“</a:t>
            </a:r>
            <a:r>
              <a:rPr lang="en-US" i="1" dirty="0"/>
              <a:t>We will have explicit criteria to build European </a:t>
            </a:r>
            <a:r>
              <a:rPr lang="en-US" i="1" dirty="0" err="1"/>
              <a:t>electrolyser</a:t>
            </a:r>
            <a:r>
              <a:rPr lang="en-US" i="1" dirty="0"/>
              <a:t> supply chains</a:t>
            </a:r>
            <a:r>
              <a:rPr lang="en-US" dirty="0"/>
              <a:t>”</a:t>
            </a:r>
            <a:endParaRPr lang="fr-BE" dirty="0"/>
          </a:p>
        </p:txBody>
      </p:sp>
    </p:spTree>
    <p:extLst>
      <p:ext uri="{BB962C8B-B14F-4D97-AF65-F5344CB8AC3E}">
        <p14:creationId xmlns:p14="http://schemas.microsoft.com/office/powerpoint/2010/main" val="384240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fr-BE" sz="3200" b="1" dirty="0">
                <a:solidFill>
                  <a:schemeClr val="accent2">
                    <a:lumMod val="75000"/>
                  </a:schemeClr>
                </a:solidFill>
                <a:latin typeface="+mn-lt"/>
              </a:rPr>
              <a:t>Low </a:t>
            </a:r>
            <a:r>
              <a:rPr lang="fr-BE" sz="3200" b="1" dirty="0" err="1">
                <a:solidFill>
                  <a:schemeClr val="accent2">
                    <a:lumMod val="75000"/>
                  </a:schemeClr>
                </a:solidFill>
                <a:latin typeface="+mn-lt"/>
              </a:rPr>
              <a:t>carbon</a:t>
            </a:r>
            <a:r>
              <a:rPr lang="fr-BE" sz="3200" b="1" dirty="0">
                <a:solidFill>
                  <a:schemeClr val="accent2">
                    <a:lumMod val="75000"/>
                  </a:schemeClr>
                </a:solidFill>
                <a:latin typeface="+mn-lt"/>
              </a:rPr>
              <a:t> </a:t>
            </a:r>
            <a:r>
              <a:rPr lang="fr-BE" sz="3200" b="1" dirty="0" err="1">
                <a:solidFill>
                  <a:schemeClr val="accent2">
                    <a:lumMod val="75000"/>
                  </a:schemeClr>
                </a:solidFill>
                <a:latin typeface="+mn-lt"/>
              </a:rPr>
              <a:t>hydrogen</a:t>
            </a:r>
            <a:r>
              <a:rPr lang="fr-BE" sz="3200" b="1" dirty="0">
                <a:solidFill>
                  <a:schemeClr val="accent2">
                    <a:lumMod val="75000"/>
                  </a:schemeClr>
                </a:solidFill>
                <a:latin typeface="+mn-lt"/>
              </a:rPr>
              <a:t> </a:t>
            </a:r>
            <a:r>
              <a:rPr lang="fr-BE" sz="3200" b="1" dirty="0" err="1">
                <a:solidFill>
                  <a:schemeClr val="accent2">
                    <a:lumMod val="75000"/>
                  </a:schemeClr>
                </a:solidFill>
                <a:latin typeface="+mn-lt"/>
              </a:rPr>
              <a:t>delegated</a:t>
            </a:r>
            <a:r>
              <a:rPr lang="fr-BE" sz="3200" b="1" dirty="0">
                <a:solidFill>
                  <a:schemeClr val="accent2">
                    <a:lumMod val="75000"/>
                  </a:schemeClr>
                </a:solidFill>
                <a:latin typeface="+mn-lt"/>
              </a:rPr>
              <a:t> </a:t>
            </a:r>
            <a:r>
              <a:rPr lang="fr-BE" sz="3200" b="1" dirty="0" err="1">
                <a:solidFill>
                  <a:schemeClr val="accent2">
                    <a:lumMod val="75000"/>
                  </a:schemeClr>
                </a:solidFill>
                <a:latin typeface="+mn-lt"/>
              </a:rPr>
              <a:t>act</a:t>
            </a:r>
            <a:endParaRPr lang="fr-BE" sz="3200" b="1" dirty="0">
              <a:solidFill>
                <a:schemeClr val="accent2">
                  <a:lumMod val="75000"/>
                </a:schemeClr>
              </a:solidFill>
              <a:latin typeface="+mn-lt"/>
            </a:endParaRPr>
          </a:p>
        </p:txBody>
      </p:sp>
      <p:sp>
        <p:nvSpPr>
          <p:cNvPr id="4" name="TextBox 3">
            <a:extLst>
              <a:ext uri="{FF2B5EF4-FFF2-40B4-BE49-F238E27FC236}">
                <a16:creationId xmlns:a16="http://schemas.microsoft.com/office/drawing/2014/main" id="{7AAFC00D-F9CF-E192-BF69-6F67677A4024}"/>
              </a:ext>
            </a:extLst>
          </p:cNvPr>
          <p:cNvSpPr txBox="1"/>
          <p:nvPr/>
        </p:nvSpPr>
        <p:spPr>
          <a:xfrm>
            <a:off x="162560" y="998620"/>
            <a:ext cx="7312896" cy="584775"/>
          </a:xfrm>
          <a:prstGeom prst="rect">
            <a:avLst/>
          </a:prstGeom>
          <a:noFill/>
        </p:spPr>
        <p:txBody>
          <a:bodyPr wrap="square" rtlCol="0">
            <a:spAutoFit/>
          </a:bodyPr>
          <a:lstStyle/>
          <a:p>
            <a:r>
              <a:rPr lang="en-GB" sz="1600" b="1" dirty="0"/>
              <a:t>The publication of the low carbon hydrogen delegated act is still awaited. Several organisations have shared their views on what it should include. </a:t>
            </a:r>
          </a:p>
        </p:txBody>
      </p:sp>
      <p:pic>
        <p:nvPicPr>
          <p:cNvPr id="3" name="Picture 2">
            <a:extLst>
              <a:ext uri="{FF2B5EF4-FFF2-40B4-BE49-F238E27FC236}">
                <a16:creationId xmlns:a16="http://schemas.microsoft.com/office/drawing/2014/main" id="{3E35B292-00BF-8B89-6EDE-C7825BDDA805}"/>
              </a:ext>
            </a:extLst>
          </p:cNvPr>
          <p:cNvPicPr>
            <a:picLocks noChangeAspect="1"/>
          </p:cNvPicPr>
          <p:nvPr/>
        </p:nvPicPr>
        <p:blipFill>
          <a:blip r:embed="rId3"/>
          <a:srcRect l="4540" t="4778" b="4537"/>
          <a:stretch/>
        </p:blipFill>
        <p:spPr>
          <a:xfrm>
            <a:off x="6893993" y="1554957"/>
            <a:ext cx="5267527" cy="4739483"/>
          </a:xfrm>
          <a:prstGeom prst="rect">
            <a:avLst/>
          </a:prstGeom>
        </p:spPr>
      </p:pic>
      <p:sp>
        <p:nvSpPr>
          <p:cNvPr id="2" name="TextBox 1">
            <a:extLst>
              <a:ext uri="{FF2B5EF4-FFF2-40B4-BE49-F238E27FC236}">
                <a16:creationId xmlns:a16="http://schemas.microsoft.com/office/drawing/2014/main" id="{C63FCCAF-2F36-0D27-4218-469D02F2DE35}"/>
              </a:ext>
            </a:extLst>
          </p:cNvPr>
          <p:cNvSpPr txBox="1"/>
          <p:nvPr/>
        </p:nvSpPr>
        <p:spPr>
          <a:xfrm>
            <a:off x="8102918" y="1216403"/>
            <a:ext cx="3657600" cy="338554"/>
          </a:xfrm>
          <a:prstGeom prst="rect">
            <a:avLst/>
          </a:prstGeom>
          <a:noFill/>
        </p:spPr>
        <p:txBody>
          <a:bodyPr wrap="square" rtlCol="0">
            <a:spAutoFit/>
          </a:bodyPr>
          <a:lstStyle/>
          <a:p>
            <a:pPr algn="ctr"/>
            <a:r>
              <a:rPr lang="en-GB" sz="1600" b="1" dirty="0"/>
              <a:t>Hydrogen Europe – </a:t>
            </a:r>
            <a:r>
              <a:rPr lang="en-GB" sz="1600" b="1" dirty="0">
                <a:hlinkClick r:id="rId4"/>
              </a:rPr>
              <a:t>quarterly magazine</a:t>
            </a:r>
            <a:endParaRPr lang="en-GB" sz="1600" b="1" dirty="0"/>
          </a:p>
        </p:txBody>
      </p:sp>
      <p:sp>
        <p:nvSpPr>
          <p:cNvPr id="6" name="TextBox 5">
            <a:extLst>
              <a:ext uri="{FF2B5EF4-FFF2-40B4-BE49-F238E27FC236}">
                <a16:creationId xmlns:a16="http://schemas.microsoft.com/office/drawing/2014/main" id="{F522AA22-CDC0-5916-BDC9-EADF2B364933}"/>
              </a:ext>
            </a:extLst>
          </p:cNvPr>
          <p:cNvSpPr txBox="1"/>
          <p:nvPr/>
        </p:nvSpPr>
        <p:spPr>
          <a:xfrm>
            <a:off x="162560" y="3986116"/>
            <a:ext cx="6731434" cy="2062103"/>
          </a:xfrm>
          <a:prstGeom prst="rect">
            <a:avLst/>
          </a:prstGeom>
          <a:noFill/>
        </p:spPr>
        <p:txBody>
          <a:bodyPr wrap="square">
            <a:spAutoFit/>
          </a:bodyPr>
          <a:lstStyle/>
          <a:p>
            <a:r>
              <a:rPr lang="en-GB" sz="1600" b="1" dirty="0"/>
              <a:t>American Chamber of Commerce – </a:t>
            </a:r>
            <a:r>
              <a:rPr lang="en-GB" sz="1600" b="1" dirty="0">
                <a:hlinkClick r:id="rId5"/>
              </a:rPr>
              <a:t>position paper</a:t>
            </a:r>
            <a:r>
              <a:rPr lang="en-GB" sz="1600" b="1" dirty="0"/>
              <a:t> calling:</a:t>
            </a:r>
            <a:endParaRPr lang="fr-BE" sz="1600" b="1" dirty="0"/>
          </a:p>
          <a:p>
            <a:pPr marL="285750" indent="-285750">
              <a:buFont typeface="Arial" panose="020B0604020202020204" pitchFamily="34" charset="0"/>
              <a:buChar char="•"/>
            </a:pPr>
            <a:r>
              <a:rPr lang="en-US" sz="1600" dirty="0"/>
              <a:t>to build on the European Hydrogen Bank and simplify the various support mechanisms in place in the EU for H2 technologies</a:t>
            </a:r>
            <a:endParaRPr lang="en-US" sz="1600" i="1" dirty="0"/>
          </a:p>
          <a:p>
            <a:pPr marL="285750" indent="-285750">
              <a:buFont typeface="Arial" panose="020B0604020202020204" pitchFamily="34" charset="0"/>
              <a:buChar char="•"/>
            </a:pPr>
            <a:r>
              <a:rPr lang="en-US" sz="1600" dirty="0"/>
              <a:t>to support a technology-neutral approach (focusing on carbon intensity not production methods)</a:t>
            </a:r>
            <a:endParaRPr lang="en-GB" sz="1600" b="1" dirty="0"/>
          </a:p>
          <a:p>
            <a:pPr marL="285750" indent="-285750">
              <a:buFont typeface="Arial" panose="020B0604020202020204" pitchFamily="34" charset="0"/>
              <a:buChar char="•"/>
            </a:pPr>
            <a:r>
              <a:rPr lang="en-GB" sz="1600" dirty="0"/>
              <a:t>to enhance international collaboration (transatlantic) to access lower-cost low carbon energy sources, standardise certifications, share best practices and establish international hydrogen trade routes</a:t>
            </a:r>
          </a:p>
        </p:txBody>
      </p:sp>
      <p:sp>
        <p:nvSpPr>
          <p:cNvPr id="8" name="TextBox 7">
            <a:extLst>
              <a:ext uri="{FF2B5EF4-FFF2-40B4-BE49-F238E27FC236}">
                <a16:creationId xmlns:a16="http://schemas.microsoft.com/office/drawing/2014/main" id="{E294BEE4-C8A1-47BA-FADC-3A69E8BDCE26}"/>
              </a:ext>
            </a:extLst>
          </p:cNvPr>
          <p:cNvSpPr txBox="1"/>
          <p:nvPr/>
        </p:nvSpPr>
        <p:spPr>
          <a:xfrm>
            <a:off x="162560" y="1677792"/>
            <a:ext cx="6974402" cy="2062103"/>
          </a:xfrm>
          <a:prstGeom prst="rect">
            <a:avLst/>
          </a:prstGeom>
          <a:noFill/>
        </p:spPr>
        <p:txBody>
          <a:bodyPr wrap="square">
            <a:spAutoFit/>
          </a:bodyPr>
          <a:lstStyle/>
          <a:p>
            <a:r>
              <a:rPr lang="en-GB" sz="1600" b="1" dirty="0" err="1"/>
              <a:t>Nucleareurope</a:t>
            </a:r>
            <a:r>
              <a:rPr lang="en-GB" sz="1600" b="1" dirty="0"/>
              <a:t> - </a:t>
            </a:r>
            <a:r>
              <a:rPr lang="en-GB" sz="1600" b="1" dirty="0">
                <a:hlinkClick r:id="rId6"/>
              </a:rPr>
              <a:t>letter</a:t>
            </a:r>
            <a:endParaRPr lang="en-GB" sz="1600" b="1" dirty="0"/>
          </a:p>
          <a:p>
            <a:pPr marL="285750" indent="-285750">
              <a:buFont typeface="Arial" panose="020B0604020202020204" pitchFamily="34" charset="0"/>
              <a:buChar char="•"/>
            </a:pPr>
            <a:r>
              <a:rPr lang="en-US" sz="1600" dirty="0"/>
              <a:t>calling for “</a:t>
            </a:r>
            <a:r>
              <a:rPr lang="en-US" sz="1600" i="1" dirty="0"/>
              <a:t>accurate emission factor for nuclear electricity</a:t>
            </a:r>
            <a:r>
              <a:rPr lang="en-US" sz="1600" dirty="0"/>
              <a:t>” more recent data to be used to indicate the “</a:t>
            </a:r>
            <a:r>
              <a:rPr lang="en-US" sz="1600" i="1" dirty="0"/>
              <a:t>generic upstream emission factor</a:t>
            </a:r>
            <a:r>
              <a:rPr lang="en-US" sz="1600" dirty="0"/>
              <a:t>” for nuclear electricity</a:t>
            </a:r>
          </a:p>
          <a:p>
            <a:pPr marL="285750" indent="-285750">
              <a:buFont typeface="Arial" panose="020B0604020202020204" pitchFamily="34" charset="0"/>
              <a:buChar char="•"/>
            </a:pPr>
            <a:r>
              <a:rPr lang="en-US" sz="1600" dirty="0" err="1"/>
              <a:t>recognising</a:t>
            </a:r>
            <a:r>
              <a:rPr lang="en-US" sz="1600" dirty="0"/>
              <a:t> a specific carbon content for power purchase agreements (PPAs) for nuclear power, which differs from the grid average </a:t>
            </a:r>
          </a:p>
          <a:p>
            <a:pPr marL="285750" indent="-285750">
              <a:buFont typeface="Arial" panose="020B0604020202020204" pitchFamily="34" charset="0"/>
              <a:buChar char="•"/>
            </a:pPr>
            <a:r>
              <a:rPr lang="en-GB" sz="1600" dirty="0"/>
              <a:t>covering all relevant sourcing options for electrolysers producing RFNBOs, including direct connections to nuclear power plants.</a:t>
            </a:r>
          </a:p>
        </p:txBody>
      </p:sp>
    </p:spTree>
    <p:extLst>
      <p:ext uri="{BB962C8B-B14F-4D97-AF65-F5344CB8AC3E}">
        <p14:creationId xmlns:p14="http://schemas.microsoft.com/office/powerpoint/2010/main" val="405334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fr-BE" sz="3200" b="1" dirty="0" err="1">
                <a:solidFill>
                  <a:schemeClr val="accent2">
                    <a:lumMod val="75000"/>
                  </a:schemeClr>
                </a:solidFill>
                <a:latin typeface="+mn-lt"/>
              </a:rPr>
              <a:t>European</a:t>
            </a:r>
            <a:r>
              <a:rPr lang="fr-BE" sz="3200" b="1" dirty="0">
                <a:solidFill>
                  <a:schemeClr val="accent2">
                    <a:lumMod val="75000"/>
                  </a:schemeClr>
                </a:solidFill>
                <a:latin typeface="+mn-lt"/>
              </a:rPr>
              <a:t> support to </a:t>
            </a:r>
            <a:r>
              <a:rPr lang="fr-BE" sz="3200" b="1" dirty="0" err="1">
                <a:solidFill>
                  <a:schemeClr val="accent2">
                    <a:lumMod val="75000"/>
                  </a:schemeClr>
                </a:solidFill>
                <a:latin typeface="+mn-lt"/>
              </a:rPr>
              <a:t>hydrogen</a:t>
            </a:r>
            <a:r>
              <a:rPr lang="fr-BE" sz="3200" b="1" dirty="0">
                <a:solidFill>
                  <a:schemeClr val="accent2">
                    <a:lumMod val="75000"/>
                  </a:schemeClr>
                </a:solidFill>
                <a:latin typeface="+mn-lt"/>
              </a:rPr>
              <a:t> </a:t>
            </a:r>
            <a:r>
              <a:rPr lang="fr-BE" sz="3200" b="1" dirty="0" err="1">
                <a:solidFill>
                  <a:schemeClr val="accent2">
                    <a:lumMod val="75000"/>
                  </a:schemeClr>
                </a:solidFill>
                <a:latin typeface="+mn-lt"/>
              </a:rPr>
              <a:t>development</a:t>
            </a:r>
            <a:r>
              <a:rPr lang="fr-BE" sz="3200" b="1" dirty="0">
                <a:solidFill>
                  <a:schemeClr val="accent2">
                    <a:lumMod val="75000"/>
                  </a:schemeClr>
                </a:solidFill>
                <a:latin typeface="+mn-lt"/>
              </a:rPr>
              <a:t> in </a:t>
            </a:r>
            <a:r>
              <a:rPr lang="fr-BE" sz="3200" b="1" dirty="0" err="1">
                <a:solidFill>
                  <a:schemeClr val="accent2">
                    <a:lumMod val="75000"/>
                  </a:schemeClr>
                </a:solidFill>
                <a:latin typeface="+mn-lt"/>
              </a:rPr>
              <a:t>Africa</a:t>
            </a:r>
            <a:endParaRPr lang="fr-BE" sz="3200" b="1" dirty="0">
              <a:solidFill>
                <a:schemeClr val="accent2">
                  <a:lumMod val="75000"/>
                </a:schemeClr>
              </a:solidFill>
              <a:latin typeface="+mn-lt"/>
            </a:endParaRPr>
          </a:p>
        </p:txBody>
      </p:sp>
      <p:sp>
        <p:nvSpPr>
          <p:cNvPr id="4" name="TextBox 3">
            <a:extLst>
              <a:ext uri="{FF2B5EF4-FFF2-40B4-BE49-F238E27FC236}">
                <a16:creationId xmlns:a16="http://schemas.microsoft.com/office/drawing/2014/main" id="{7AAFC00D-F9CF-E192-BF69-6F67677A4024}"/>
              </a:ext>
            </a:extLst>
          </p:cNvPr>
          <p:cNvSpPr txBox="1"/>
          <p:nvPr/>
        </p:nvSpPr>
        <p:spPr>
          <a:xfrm>
            <a:off x="312821" y="1074821"/>
            <a:ext cx="11334536" cy="3693319"/>
          </a:xfrm>
          <a:prstGeom prst="rect">
            <a:avLst/>
          </a:prstGeom>
          <a:noFill/>
        </p:spPr>
        <p:txBody>
          <a:bodyPr wrap="square" rtlCol="0">
            <a:spAutoFit/>
          </a:bodyPr>
          <a:lstStyle/>
          <a:p>
            <a:r>
              <a:rPr lang="en-US" b="1" dirty="0"/>
              <a:t>Ex-Commissioner for Energy, Kadri Simson was travelling to South Africa and Namibia in September</a:t>
            </a:r>
            <a:endParaRPr lang="fr-BE" b="1" dirty="0"/>
          </a:p>
          <a:p>
            <a:pPr marL="285750" indent="-285750">
              <a:buFont typeface="Arial" panose="020B0604020202020204" pitchFamily="34" charset="0"/>
              <a:buChar char="•"/>
            </a:pPr>
            <a:r>
              <a:rPr lang="en-US" dirty="0"/>
              <a:t>Participation in the </a:t>
            </a:r>
            <a:r>
              <a:rPr lang="fr-BE" i="1" dirty="0"/>
              <a:t>Global </a:t>
            </a:r>
            <a:r>
              <a:rPr lang="fr-BE" i="1" dirty="0" err="1"/>
              <a:t>African</a:t>
            </a:r>
            <a:r>
              <a:rPr lang="fr-BE" i="1" dirty="0"/>
              <a:t> Hydrogen</a:t>
            </a:r>
            <a:r>
              <a:rPr lang="fr-BE" dirty="0"/>
              <a:t> </a:t>
            </a:r>
            <a:r>
              <a:rPr lang="fr-BE" dirty="0" err="1"/>
              <a:t>Summit</a:t>
            </a:r>
            <a:r>
              <a:rPr lang="fr-BE" dirty="0"/>
              <a:t> in Namibia on 4 </a:t>
            </a:r>
            <a:r>
              <a:rPr lang="fr-BE" dirty="0" err="1"/>
              <a:t>September</a:t>
            </a:r>
            <a:endParaRPr lang="fr-BE"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During the Summit, the EU launched 3 EU-funded </a:t>
            </a:r>
            <a:r>
              <a:rPr lang="en-US" dirty="0" err="1"/>
              <a:t>programmes</a:t>
            </a:r>
            <a:r>
              <a:rPr lang="en-US" dirty="0"/>
              <a:t> in Namibia: </a:t>
            </a:r>
          </a:p>
          <a:p>
            <a:pPr marL="742950" lvl="1" indent="-285750">
              <a:buFont typeface="Courier New" panose="02070309020205020404" pitchFamily="49" charset="0"/>
              <a:buChar char="o"/>
            </a:pPr>
            <a:r>
              <a:rPr lang="en-US" dirty="0"/>
              <a:t>Support Namibian and South African </a:t>
            </a:r>
            <a:r>
              <a:rPr lang="en-US" b="1" dirty="0"/>
              <a:t>green hydrogen investment funds </a:t>
            </a:r>
            <a:r>
              <a:rPr lang="en-US" dirty="0"/>
              <a:t>to the tune of €50 million.</a:t>
            </a:r>
          </a:p>
          <a:p>
            <a:pPr marL="742950" lvl="1" indent="-285750">
              <a:buFont typeface="Courier New" panose="02070309020205020404" pitchFamily="49" charset="0"/>
              <a:buChar char="o"/>
            </a:pPr>
            <a:r>
              <a:rPr lang="en-US" dirty="0" err="1"/>
              <a:t>Mobilise</a:t>
            </a:r>
            <a:r>
              <a:rPr lang="en-US" dirty="0"/>
              <a:t>, with Germany, €2.7 million as part of the </a:t>
            </a:r>
            <a:r>
              <a:rPr lang="en-US" i="1" dirty="0"/>
              <a:t>Eu-</a:t>
            </a:r>
            <a:r>
              <a:rPr lang="en-US" i="1" dirty="0" err="1"/>
              <a:t>Get.transform</a:t>
            </a:r>
            <a:r>
              <a:rPr lang="en-US" dirty="0"/>
              <a:t> </a:t>
            </a:r>
            <a:r>
              <a:rPr lang="en-US" dirty="0" err="1"/>
              <a:t>programme</a:t>
            </a:r>
            <a:r>
              <a:rPr lang="en-US" dirty="0"/>
              <a:t> to </a:t>
            </a:r>
            <a:r>
              <a:rPr lang="en-US" b="1" dirty="0"/>
              <a:t>support energy planning </a:t>
            </a:r>
            <a:r>
              <a:rPr lang="en-US" dirty="0"/>
              <a:t>and to help Namibia develop its </a:t>
            </a:r>
            <a:r>
              <a:rPr lang="en-US" b="1" dirty="0"/>
              <a:t>renewable energy production capacity</a:t>
            </a:r>
            <a:r>
              <a:rPr lang="en-US" dirty="0"/>
              <a:t>, particularly in remote areas.</a:t>
            </a:r>
          </a:p>
          <a:p>
            <a:pPr marL="742950" lvl="1" indent="-285750">
              <a:buFont typeface="Courier New" panose="02070309020205020404" pitchFamily="49" charset="0"/>
              <a:buChar char="o"/>
            </a:pPr>
            <a:r>
              <a:rPr lang="en-US" dirty="0"/>
              <a:t>Provide €1.2 million for Namibia’s green hydrogen </a:t>
            </a:r>
            <a:r>
              <a:rPr lang="en-US" dirty="0" err="1"/>
              <a:t>programme</a:t>
            </a:r>
            <a:r>
              <a:rPr lang="en-US" dirty="0"/>
              <a:t>, also supported by Germany and the Netherlands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EC is due to launch a </a:t>
            </a:r>
            <a:r>
              <a:rPr lang="en-US" b="1" dirty="0"/>
              <a:t>platform to match demand for green hydrogen with international producers by mid-2025</a:t>
            </a:r>
            <a:r>
              <a:rPr lang="en-US" dirty="0"/>
              <a:t>. </a:t>
            </a:r>
            <a:r>
              <a:rPr lang="fr-BE" dirty="0" err="1"/>
              <a:t>Commissioner</a:t>
            </a:r>
            <a:r>
              <a:rPr lang="fr-BE" dirty="0"/>
              <a:t> Simson </a:t>
            </a:r>
            <a:r>
              <a:rPr lang="en-US" dirty="0"/>
              <a:t>sketched out the contours of a ‘</a:t>
            </a:r>
            <a:r>
              <a:rPr lang="en-US" b="1" i="1" dirty="0"/>
              <a:t>match-making platform</a:t>
            </a:r>
            <a:r>
              <a:rPr lang="en-US" dirty="0"/>
              <a:t>’ to match European demand with green hydrogen producers around the world.</a:t>
            </a:r>
          </a:p>
        </p:txBody>
      </p:sp>
    </p:spTree>
    <p:extLst>
      <p:ext uri="{BB962C8B-B14F-4D97-AF65-F5344CB8AC3E}">
        <p14:creationId xmlns:p14="http://schemas.microsoft.com/office/powerpoint/2010/main" val="190364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en-US" sz="3200" b="1" dirty="0">
                <a:solidFill>
                  <a:schemeClr val="accent2">
                    <a:lumMod val="75000"/>
                  </a:schemeClr>
                </a:solidFill>
                <a:latin typeface="+mn-lt"/>
              </a:rPr>
              <a:t>Launch of the Clean Maritime Fuels Platform</a:t>
            </a:r>
          </a:p>
        </p:txBody>
      </p:sp>
      <p:sp>
        <p:nvSpPr>
          <p:cNvPr id="4" name="TextBox 3">
            <a:extLst>
              <a:ext uri="{FF2B5EF4-FFF2-40B4-BE49-F238E27FC236}">
                <a16:creationId xmlns:a16="http://schemas.microsoft.com/office/drawing/2014/main" id="{7AAFC00D-F9CF-E192-BF69-6F67677A4024}"/>
              </a:ext>
            </a:extLst>
          </p:cNvPr>
          <p:cNvSpPr txBox="1"/>
          <p:nvPr/>
        </p:nvSpPr>
        <p:spPr>
          <a:xfrm>
            <a:off x="312821" y="1074821"/>
            <a:ext cx="7404313" cy="4524315"/>
          </a:xfrm>
          <a:prstGeom prst="rect">
            <a:avLst/>
          </a:prstGeom>
          <a:noFill/>
        </p:spPr>
        <p:txBody>
          <a:bodyPr wrap="square" rtlCol="0">
            <a:spAutoFit/>
          </a:bodyPr>
          <a:lstStyle/>
          <a:p>
            <a:pPr marL="285750" indent="-285750" algn="just">
              <a:buFont typeface="Arial" panose="020B0604020202020204" pitchFamily="34" charset="0"/>
              <a:buChar char="•"/>
            </a:pPr>
            <a:r>
              <a:rPr lang="en-GB" dirty="0"/>
              <a:t>On 12 September, </a:t>
            </a:r>
            <a:r>
              <a:rPr lang="en-GB" b="1" dirty="0"/>
              <a:t>6 associations launched a clean maritime fuels platform </a:t>
            </a:r>
            <a:r>
              <a:rPr lang="en-GB" dirty="0"/>
              <a:t>- </a:t>
            </a:r>
            <a:r>
              <a:rPr lang="en-US" dirty="0"/>
              <a:t>the </a:t>
            </a:r>
            <a:r>
              <a:rPr lang="en-US" i="1" dirty="0"/>
              <a:t>European Community Shipowners’ Associations</a:t>
            </a:r>
            <a:r>
              <a:rPr lang="en-US" dirty="0"/>
              <a:t> (ECSA), the </a:t>
            </a:r>
            <a:r>
              <a:rPr lang="en-US" i="1" dirty="0"/>
              <a:t>European Fuel Manufacturers</a:t>
            </a:r>
            <a:r>
              <a:rPr lang="en-US" dirty="0"/>
              <a:t> (</a:t>
            </a:r>
            <a:r>
              <a:rPr lang="en-US" i="1" dirty="0" err="1"/>
              <a:t>FuelsEurope</a:t>
            </a:r>
            <a:r>
              <a:rPr lang="en-US" dirty="0"/>
              <a:t>), the </a:t>
            </a:r>
            <a:r>
              <a:rPr lang="en-US" i="1" dirty="0" err="1"/>
              <a:t>eFuel</a:t>
            </a:r>
            <a:r>
              <a:rPr lang="en-US" i="1" dirty="0"/>
              <a:t> Alliance</a:t>
            </a:r>
            <a:r>
              <a:rPr lang="en-US" dirty="0"/>
              <a:t>, the </a:t>
            </a:r>
            <a:r>
              <a:rPr lang="en-US" i="1" dirty="0"/>
              <a:t>European Waste-based and Advanced Biofuels Association</a:t>
            </a:r>
            <a:r>
              <a:rPr lang="en-US" dirty="0"/>
              <a:t> (EWABA), </a:t>
            </a:r>
            <a:r>
              <a:rPr lang="en-US" i="1" dirty="0" err="1"/>
              <a:t>HydrogenEurope</a:t>
            </a:r>
            <a:r>
              <a:rPr lang="en-US" dirty="0"/>
              <a:t> and the </a:t>
            </a:r>
            <a:r>
              <a:rPr lang="en-US" i="1" dirty="0"/>
              <a:t>Methanol Institute</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US" i="1" dirty="0"/>
              <a:t>“A bottom-up industry initiative aiming to </a:t>
            </a:r>
            <a:r>
              <a:rPr lang="en-US" b="1" i="1" dirty="0"/>
              <a:t>enhance communication between the shipping sector and fuel producers and to identify common challenges and possible solutions</a:t>
            </a:r>
            <a:r>
              <a:rPr lang="en-US" i="1" dirty="0"/>
              <a:t>, considering the implementation of the ‘</a:t>
            </a:r>
            <a:r>
              <a:rPr lang="en-US" dirty="0"/>
              <a:t>Fit for 55</a:t>
            </a:r>
            <a:r>
              <a:rPr lang="en-US" i="1" dirty="0"/>
              <a:t>’ legislative package and the transition to a net-zero economy by 2050</a:t>
            </a:r>
            <a:r>
              <a:rPr lang="en-GB" i="1" dirty="0"/>
              <a:t>”</a:t>
            </a:r>
          </a:p>
          <a:p>
            <a:pPr marL="285750" indent="-285750" algn="just">
              <a:buFont typeface="Arial" panose="020B0604020202020204" pitchFamily="34" charset="0"/>
              <a:buChar char="•"/>
            </a:pPr>
            <a:endParaRPr lang="en-GB" i="1" dirty="0"/>
          </a:p>
          <a:p>
            <a:pPr marL="285750" indent="-285750" algn="just">
              <a:buFont typeface="Arial" panose="020B0604020202020204" pitchFamily="34" charset="0"/>
              <a:buChar char="•"/>
            </a:pPr>
            <a:r>
              <a:rPr lang="en-US" dirty="0"/>
              <a:t>The </a:t>
            </a:r>
            <a:r>
              <a:rPr lang="en-US" b="1" dirty="0"/>
              <a:t>platform will focus on policies and tools to support the production and uptake of clean marine fuels in Europe</a:t>
            </a:r>
            <a:r>
              <a:rPr lang="en-US" dirty="0"/>
              <a:t>, including areas such as marine fuels in the European Emissions Trading Scheme and funding opportunities. </a:t>
            </a:r>
          </a:p>
        </p:txBody>
      </p:sp>
      <p:pic>
        <p:nvPicPr>
          <p:cNvPr id="3" name="Picture 2" descr="A group of logos with text&#10;&#10;Description automatically generated">
            <a:extLst>
              <a:ext uri="{FF2B5EF4-FFF2-40B4-BE49-F238E27FC236}">
                <a16:creationId xmlns:a16="http://schemas.microsoft.com/office/drawing/2014/main" id="{566B866B-AC16-D059-6D5C-7C1272A23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432" y="1263617"/>
            <a:ext cx="3514731" cy="2165383"/>
          </a:xfrm>
          <a:prstGeom prst="rect">
            <a:avLst/>
          </a:prstGeom>
        </p:spPr>
      </p:pic>
    </p:spTree>
    <p:extLst>
      <p:ext uri="{BB962C8B-B14F-4D97-AF65-F5344CB8AC3E}">
        <p14:creationId xmlns:p14="http://schemas.microsoft.com/office/powerpoint/2010/main" val="372443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1077218"/>
          </a:xfrm>
          <a:prstGeom prst="rect">
            <a:avLst/>
          </a:prstGeom>
          <a:noFill/>
        </p:spPr>
        <p:txBody>
          <a:bodyPr>
            <a:spAutoFit/>
          </a:bodyPr>
          <a:lstStyle/>
          <a:p>
            <a:pPr eaLnBrk="1" fontAlgn="auto" hangingPunct="1">
              <a:spcBef>
                <a:spcPts val="0"/>
              </a:spcBef>
              <a:spcAft>
                <a:spcPts val="0"/>
              </a:spcAft>
              <a:defRPr/>
            </a:pPr>
            <a:r>
              <a:rPr lang="fr-BE" sz="3200" b="1" dirty="0">
                <a:solidFill>
                  <a:schemeClr val="accent2">
                    <a:lumMod val="75000"/>
                  </a:schemeClr>
                </a:solidFill>
                <a:latin typeface="+mn-lt"/>
              </a:rPr>
              <a:t>Publication of guidelines for the </a:t>
            </a:r>
            <a:r>
              <a:rPr lang="fr-BE" sz="3200" b="1" dirty="0" err="1">
                <a:solidFill>
                  <a:schemeClr val="accent2">
                    <a:lumMod val="75000"/>
                  </a:schemeClr>
                </a:solidFill>
                <a:latin typeface="+mn-lt"/>
              </a:rPr>
              <a:t>implementation</a:t>
            </a:r>
            <a:r>
              <a:rPr lang="fr-BE" sz="3200" b="1" dirty="0">
                <a:solidFill>
                  <a:schemeClr val="accent2">
                    <a:lumMod val="75000"/>
                  </a:schemeClr>
                </a:solidFill>
                <a:latin typeface="+mn-lt"/>
              </a:rPr>
              <a:t> of directives </a:t>
            </a:r>
          </a:p>
        </p:txBody>
      </p:sp>
      <p:sp>
        <p:nvSpPr>
          <p:cNvPr id="4" name="TextBox 3">
            <a:extLst>
              <a:ext uri="{FF2B5EF4-FFF2-40B4-BE49-F238E27FC236}">
                <a16:creationId xmlns:a16="http://schemas.microsoft.com/office/drawing/2014/main" id="{7AAFC00D-F9CF-E192-BF69-6F67677A4024}"/>
              </a:ext>
            </a:extLst>
          </p:cNvPr>
          <p:cNvSpPr txBox="1"/>
          <p:nvPr/>
        </p:nvSpPr>
        <p:spPr>
          <a:xfrm>
            <a:off x="343301" y="1389781"/>
            <a:ext cx="11334536" cy="3416320"/>
          </a:xfrm>
          <a:prstGeom prst="rect">
            <a:avLst/>
          </a:prstGeom>
          <a:noFill/>
        </p:spPr>
        <p:txBody>
          <a:bodyPr wrap="square" rtlCol="0">
            <a:spAutoFit/>
          </a:bodyPr>
          <a:lstStyle/>
          <a:p>
            <a:endParaRPr lang="en-GB" dirty="0"/>
          </a:p>
          <a:p>
            <a:r>
              <a:rPr lang="en-GB" b="1" dirty="0"/>
              <a:t>Guidelines adopted by the EC to facilitate implementation of ‘renewable energy’ RED)  ‘energy efficiency’ directives.  </a:t>
            </a:r>
            <a:r>
              <a:rPr lang="en-GB" dirty="0"/>
              <a:t> </a:t>
            </a:r>
          </a:p>
          <a:p>
            <a:pPr marL="285750" indent="-285750">
              <a:buFont typeface="Arial" panose="020B0604020202020204" pitchFamily="34" charset="0"/>
              <a:buChar char="•"/>
            </a:pPr>
            <a:r>
              <a:rPr lang="fr-BE" b="1" dirty="0">
                <a:hlinkClick r:id="rId3"/>
              </a:rPr>
              <a:t>Energy system </a:t>
            </a:r>
            <a:r>
              <a:rPr lang="fr-BE" b="1" dirty="0" err="1">
                <a:hlinkClick r:id="rId3"/>
              </a:rPr>
              <a:t>integration</a:t>
            </a:r>
            <a:r>
              <a:rPr lang="fr-BE" b="1" dirty="0">
                <a:hlinkClick r:id="rId3"/>
              </a:rPr>
              <a:t> </a:t>
            </a:r>
            <a:r>
              <a:rPr lang="fr-BE" b="1" dirty="0"/>
              <a:t>– </a:t>
            </a:r>
            <a:r>
              <a:rPr lang="fr-BE" dirty="0" err="1"/>
              <a:t>electricity</a:t>
            </a:r>
            <a:r>
              <a:rPr lang="fr-BE" dirty="0"/>
              <a:t> network </a:t>
            </a:r>
            <a:r>
              <a:rPr lang="fr-BE" dirty="0" err="1"/>
              <a:t>operator</a:t>
            </a:r>
            <a:r>
              <a:rPr lang="fr-BE" dirty="0"/>
              <a:t> </a:t>
            </a:r>
            <a:r>
              <a:rPr lang="fr-BE" dirty="0" err="1"/>
              <a:t>will</a:t>
            </a:r>
            <a:r>
              <a:rPr lang="fr-BE" dirty="0"/>
              <a:t> have to </a:t>
            </a:r>
            <a:r>
              <a:rPr lang="fr-BE" dirty="0" err="1"/>
              <a:t>provide</a:t>
            </a:r>
            <a:r>
              <a:rPr lang="fr-BE" dirty="0"/>
              <a:t> </a:t>
            </a:r>
            <a:r>
              <a:rPr lang="fr-BE" dirty="0" err="1"/>
              <a:t>almost</a:t>
            </a:r>
            <a:r>
              <a:rPr lang="fr-BE" dirty="0"/>
              <a:t> real-time information on the proportion of </a:t>
            </a:r>
            <a:r>
              <a:rPr lang="fr-BE" dirty="0" err="1"/>
              <a:t>renewable</a:t>
            </a:r>
            <a:r>
              <a:rPr lang="fr-BE" dirty="0"/>
              <a:t> </a:t>
            </a:r>
            <a:r>
              <a:rPr lang="fr-BE" dirty="0" err="1"/>
              <a:t>energy</a:t>
            </a:r>
            <a:r>
              <a:rPr lang="fr-BE" dirty="0"/>
              <a:t> and GHG </a:t>
            </a:r>
            <a:r>
              <a:rPr lang="fr-BE" dirty="0" err="1"/>
              <a:t>emissions</a:t>
            </a:r>
            <a:r>
              <a:rPr lang="fr-BE" dirty="0"/>
              <a:t> content of the </a:t>
            </a:r>
            <a:r>
              <a:rPr lang="fr-BE" dirty="0" err="1"/>
              <a:t>electricity</a:t>
            </a:r>
            <a:r>
              <a:rPr lang="fr-BE" dirty="0"/>
              <a:t> </a:t>
            </a:r>
            <a:r>
              <a:rPr lang="fr-BE" dirty="0" err="1"/>
              <a:t>supplied</a:t>
            </a:r>
            <a:r>
              <a:rPr lang="fr-BE" dirty="0"/>
              <a:t> to end-</a:t>
            </a:r>
            <a:r>
              <a:rPr lang="fr-BE" dirty="0" err="1"/>
              <a:t>users</a:t>
            </a:r>
            <a:r>
              <a:rPr lang="fr-BE" dirty="0"/>
              <a:t>. </a:t>
            </a:r>
            <a:endParaRPr lang="en-GB" dirty="0"/>
          </a:p>
          <a:p>
            <a:pPr marL="285750" indent="-285750">
              <a:buFont typeface="Arial" panose="020B0604020202020204" pitchFamily="34" charset="0"/>
              <a:buChar char="•"/>
            </a:pPr>
            <a:r>
              <a:rPr lang="en-GB" b="1" dirty="0">
                <a:hlinkClick r:id="rId4"/>
              </a:rPr>
              <a:t>RFNBOs</a:t>
            </a:r>
            <a:r>
              <a:rPr lang="en-GB" b="1" dirty="0"/>
              <a:t> – </a:t>
            </a:r>
            <a:r>
              <a:rPr lang="en-US" dirty="0"/>
              <a:t>include a calculation of the targets for the consumption of RFNBOs and their scope, as well as the link between the target for industry and that for transport.</a:t>
            </a:r>
            <a:endParaRPr lang="en-GB" b="1" dirty="0"/>
          </a:p>
          <a:p>
            <a:pPr marL="285750" indent="-285750">
              <a:buFont typeface="Arial" panose="020B0604020202020204" pitchFamily="34" charset="0"/>
              <a:buChar char="•"/>
            </a:pPr>
            <a:r>
              <a:rPr lang="en-GB" b="1" dirty="0">
                <a:hlinkClick r:id="rId5"/>
              </a:rPr>
              <a:t>Heating and Cooling</a:t>
            </a:r>
            <a:r>
              <a:rPr lang="en-GB" b="1" dirty="0"/>
              <a:t> </a:t>
            </a:r>
            <a:r>
              <a:rPr lang="en-GB" dirty="0"/>
              <a:t>– clarify</a:t>
            </a:r>
            <a:r>
              <a:rPr lang="en-GB" b="1" dirty="0"/>
              <a:t> </a:t>
            </a:r>
            <a:r>
              <a:rPr lang="en-GB" dirty="0"/>
              <a:t>the accounting for higher share of renewable energy in this sector, as well as how to apply the definition of waste heat.</a:t>
            </a:r>
          </a:p>
          <a:p>
            <a:pPr marL="285750" indent="-285750">
              <a:buFont typeface="Arial" panose="020B0604020202020204" pitchFamily="34" charset="0"/>
              <a:buChar char="•"/>
            </a:pPr>
            <a:r>
              <a:rPr lang="en-GB" b="1" dirty="0">
                <a:hlinkClick r:id="rId6"/>
              </a:rPr>
              <a:t>Energy Efficiency Directive</a:t>
            </a:r>
            <a:r>
              <a:rPr lang="en-GB" b="1" dirty="0"/>
              <a:t> – </a:t>
            </a:r>
            <a:r>
              <a:rPr lang="en-US" dirty="0"/>
              <a:t>detail how to establish planning obligations for systems that do not meet the criteria for ‘efficient’ district heating and cooling systems; explain how to make efficient use of the surplus heat available in energy-intensive installations.</a:t>
            </a:r>
            <a:endParaRPr lang="fr-BE" b="1" dirty="0"/>
          </a:p>
          <a:p>
            <a:endParaRPr lang="en-GB" dirty="0"/>
          </a:p>
        </p:txBody>
      </p:sp>
    </p:spTree>
    <p:extLst>
      <p:ext uri="{BB962C8B-B14F-4D97-AF65-F5344CB8AC3E}">
        <p14:creationId xmlns:p14="http://schemas.microsoft.com/office/powerpoint/2010/main" val="3810536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A close-up of a white sphere&#10;&#10;Description automatically generated">
            <a:extLst>
              <a:ext uri="{FF2B5EF4-FFF2-40B4-BE49-F238E27FC236}">
                <a16:creationId xmlns:a16="http://schemas.microsoft.com/office/drawing/2014/main" id="{F99B1439-62B9-8A8A-10DF-D0B6522A5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127"/>
            <a:ext cx="1219200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descr="&quot;&quot;">
            <a:extLst>
              <a:ext uri="{FF2B5EF4-FFF2-40B4-BE49-F238E27FC236}">
                <a16:creationId xmlns:a16="http://schemas.microsoft.com/office/drawing/2014/main" id="{4A243731-B704-E3CF-B82B-EBD722F9E988}"/>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sp>
        <p:nvSpPr>
          <p:cNvPr id="12" name="Rectangle 11" descr="&quot;&quot;">
            <a:extLst>
              <a:ext uri="{FF2B5EF4-FFF2-40B4-BE49-F238E27FC236}">
                <a16:creationId xmlns:a16="http://schemas.microsoft.com/office/drawing/2014/main" id="{626B7E0B-5D8C-EA27-D994-34C39C39D30D}"/>
              </a:ext>
            </a:extLst>
          </p:cNvPr>
          <p:cNvSpPr>
            <a:spLocks noGrp="1" noRot="1" noChangeAspect="1" noMove="1" noResize="1" noEditPoints="1" noAdjustHandles="1" noChangeArrowheads="1" noChangeShapeType="1" noTextEdit="1"/>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cxnSp>
        <p:nvCxnSpPr>
          <p:cNvPr id="14" name="Straight Connector 13" descr="&quot;&quot;">
            <a:extLst>
              <a:ext uri="{FF2B5EF4-FFF2-40B4-BE49-F238E27FC236}">
                <a16:creationId xmlns:a16="http://schemas.microsoft.com/office/drawing/2014/main" id="{C731C56C-0740-45E1-1518-C5FE5E89B844}"/>
              </a:ext>
            </a:extLst>
          </p:cNvPr>
          <p:cNvCxnSpPr>
            <a:cxnSpLocks noGrp="1" noRot="1" noChangeAspect="1" noMove="1" noResize="1" noEditPoints="1" noAdjustHandles="1" noChangeArrowheads="1" noChangeShapeType="1"/>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FEDB30E-447C-275C-F239-C97981E6597F}"/>
              </a:ext>
            </a:extLst>
          </p:cNvPr>
          <p:cNvSpPr>
            <a:spLocks noGrp="1"/>
          </p:cNvSpPr>
          <p:nvPr>
            <p:ph type="title"/>
          </p:nvPr>
        </p:nvSpPr>
        <p:spPr>
          <a:xfrm>
            <a:off x="1096963" y="758825"/>
            <a:ext cx="10058400" cy="3565525"/>
          </a:xfrm>
        </p:spPr>
        <p:txBody>
          <a:bodyPr/>
          <a:lstStyle/>
          <a:p>
            <a:pPr fontAlgn="auto">
              <a:spcAft>
                <a:spcPts val="0"/>
              </a:spcAft>
              <a:defRPr/>
            </a:pPr>
            <a:r>
              <a:rPr lang="fr-BE" sz="4800" dirty="0">
                <a:solidFill>
                  <a:schemeClr val="bg2">
                    <a:lumMod val="25000"/>
                  </a:schemeClr>
                </a:solidFill>
              </a:rPr>
              <a:t>OPPORTUNITIES</a:t>
            </a:r>
            <a:endParaRPr lang="en-US" sz="4800" dirty="0">
              <a:solidFill>
                <a:schemeClr val="bg2">
                  <a:lumMod val="25000"/>
                </a:schemeClr>
              </a:solidFill>
            </a:endParaRPr>
          </a:p>
        </p:txBody>
      </p:sp>
      <p:cxnSp>
        <p:nvCxnSpPr>
          <p:cNvPr id="16" name="Straight Connector 15" descr="&quot;&quot;">
            <a:extLst>
              <a:ext uri="{FF2B5EF4-FFF2-40B4-BE49-F238E27FC236}">
                <a16:creationId xmlns:a16="http://schemas.microsoft.com/office/drawing/2014/main" id="{17312778-DA4F-DA96-A081-6DE60D908D61}"/>
              </a:ext>
            </a:extLst>
          </p:cNvPr>
          <p:cNvCxnSpPr>
            <a:cxnSpLocks noGrp="1" noRot="1" noChangeAspect="1" noMove="1" noResize="1" noEditPoints="1" noAdjustHandles="1" noChangeArrowheads="1" noChangeShapeType="1"/>
          </p:cNvCxnSpPr>
          <p:nvPr/>
        </p:nvCxnSpPr>
        <p:spPr>
          <a:xfrm>
            <a:off x="1208088" y="4343400"/>
            <a:ext cx="987583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descr="&quot;&quot;">
            <a:extLst>
              <a:ext uri="{FF2B5EF4-FFF2-40B4-BE49-F238E27FC236}">
                <a16:creationId xmlns:a16="http://schemas.microsoft.com/office/drawing/2014/main" id="{91471155-B929-1978-9230-696BD7412FD9}"/>
              </a:ext>
            </a:extLst>
          </p:cNvPr>
          <p:cNvSpPr>
            <a:spLocks noGrp="1" noRot="1" noChangeAspect="1" noMove="1" noResize="1" noEditPoints="1" noAdjustHandles="1" noChangeArrowheads="1" noChangeShapeType="1" noTextEdit="1"/>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sp>
        <p:nvSpPr>
          <p:cNvPr id="20" name="Rectangle 19" descr="&quot;&quot;">
            <a:extLst>
              <a:ext uri="{FF2B5EF4-FFF2-40B4-BE49-F238E27FC236}">
                <a16:creationId xmlns:a16="http://schemas.microsoft.com/office/drawing/2014/main" id="{73808F53-59D4-AD14-471E-E880556B5DEC}"/>
              </a:ext>
            </a:extLst>
          </p:cNvPr>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sp>
        <p:nvSpPr>
          <p:cNvPr id="4" name="Slide Number Placeholder 3">
            <a:extLst>
              <a:ext uri="{FF2B5EF4-FFF2-40B4-BE49-F238E27FC236}">
                <a16:creationId xmlns:a16="http://schemas.microsoft.com/office/drawing/2014/main" id="{1C4EA0F9-C532-25F4-5681-7B63D829E15A}"/>
              </a:ext>
            </a:extLst>
          </p:cNvPr>
          <p:cNvSpPr>
            <a:spLocks noGrp="1"/>
          </p:cNvSpPr>
          <p:nvPr>
            <p:ph type="sldNum" sz="quarter" idx="12"/>
          </p:nvPr>
        </p:nvSpPr>
        <p:spPr/>
        <p:txBody>
          <a:bodyPr>
            <a:normAutofit/>
          </a:bodyPr>
          <a:lstStyle/>
          <a:p>
            <a:pPr defTabSz="914400">
              <a:spcAft>
                <a:spcPts val="600"/>
              </a:spcAft>
              <a:defRPr/>
            </a:pPr>
            <a:fld id="{438DBAE6-8845-47A6-8C53-B97551D8665D}" type="slidenum">
              <a:rPr lang="en-US"/>
              <a:pPr defTabSz="914400">
                <a:spcAft>
                  <a:spcPts val="600"/>
                </a:spcAft>
                <a:defRPr/>
              </a:pPr>
              <a:t>17</a:t>
            </a:fld>
            <a:endParaRPr lang="en-US"/>
          </a:p>
        </p:txBody>
      </p:sp>
    </p:spTree>
    <p:extLst>
      <p:ext uri="{BB962C8B-B14F-4D97-AF65-F5344CB8AC3E}">
        <p14:creationId xmlns:p14="http://schemas.microsoft.com/office/powerpoint/2010/main" val="516067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en-US" sz="3200" b="1" dirty="0">
                <a:solidFill>
                  <a:schemeClr val="accent2">
                    <a:lumMod val="75000"/>
                  </a:schemeClr>
                </a:solidFill>
                <a:latin typeface="+mn-lt"/>
              </a:rPr>
              <a:t>Launch of the STEP one stop shop</a:t>
            </a:r>
          </a:p>
        </p:txBody>
      </p:sp>
      <p:sp>
        <p:nvSpPr>
          <p:cNvPr id="4" name="TextBox 3">
            <a:extLst>
              <a:ext uri="{FF2B5EF4-FFF2-40B4-BE49-F238E27FC236}">
                <a16:creationId xmlns:a16="http://schemas.microsoft.com/office/drawing/2014/main" id="{7AAFC00D-F9CF-E192-BF69-6F67677A4024}"/>
              </a:ext>
            </a:extLst>
          </p:cNvPr>
          <p:cNvSpPr txBox="1"/>
          <p:nvPr/>
        </p:nvSpPr>
        <p:spPr>
          <a:xfrm>
            <a:off x="830980" y="2527174"/>
            <a:ext cx="5219299" cy="2554545"/>
          </a:xfrm>
          <a:prstGeom prst="rect">
            <a:avLst/>
          </a:prstGeom>
          <a:noFill/>
        </p:spPr>
        <p:txBody>
          <a:bodyPr wrap="square" rtlCol="0">
            <a:spAutoFit/>
          </a:bodyPr>
          <a:lstStyle/>
          <a:p>
            <a:r>
              <a:rPr lang="en-US" sz="1600" b="1" dirty="0">
                <a:solidFill>
                  <a:schemeClr val="accent2">
                    <a:lumMod val="75000"/>
                  </a:schemeClr>
                </a:solidFill>
                <a:latin typeface="+mn-lt"/>
              </a:rPr>
              <a:t>Strategic Technologies for Europe Platform – STEP adopted with the Net Zero Industry Act</a:t>
            </a:r>
            <a:endParaRPr lang="en-GB" sz="1600" dirty="0"/>
          </a:p>
          <a:p>
            <a:pPr marL="285750" indent="-285750">
              <a:buFont typeface="Arial" panose="020B0604020202020204" pitchFamily="34" charset="0"/>
              <a:buChar char="•"/>
            </a:pPr>
            <a:r>
              <a:rPr lang="en-GB" sz="1600" dirty="0"/>
              <a:t>Launch of the online portal </a:t>
            </a:r>
            <a:r>
              <a:rPr lang="en-US" sz="1600" dirty="0"/>
              <a:t>giving project promoters, investors and national managing authorities access to all the information they need on funding available under STEP. </a:t>
            </a:r>
          </a:p>
          <a:p>
            <a:pPr marL="285750" indent="-285750">
              <a:buFont typeface="Arial" panose="020B0604020202020204" pitchFamily="34" charset="0"/>
              <a:buChar char="•"/>
            </a:pPr>
            <a:r>
              <a:rPr lang="en-US" sz="1600" dirty="0"/>
              <a:t>STEP </a:t>
            </a:r>
            <a:r>
              <a:rPr lang="en-US" sz="1600" dirty="0" err="1"/>
              <a:t>mobilises</a:t>
            </a:r>
            <a:r>
              <a:rPr lang="en-US" sz="1600" dirty="0"/>
              <a:t> funds from 11 EU investment </a:t>
            </a:r>
            <a:r>
              <a:rPr lang="en-US" sz="1600" dirty="0" err="1"/>
              <a:t>programmes</a:t>
            </a:r>
            <a:r>
              <a:rPr lang="en-US" sz="1600" dirty="0"/>
              <a:t> to support projects in clean technologies, </a:t>
            </a:r>
            <a:r>
              <a:rPr lang="en-US" sz="1600" i="1" dirty="0"/>
              <a:t>deep tech</a:t>
            </a:r>
            <a:r>
              <a:rPr lang="en-US" sz="1600" dirty="0"/>
              <a:t> and biotechnology. </a:t>
            </a:r>
            <a:endParaRPr lang="en-GB" sz="1600" dirty="0"/>
          </a:p>
          <a:p>
            <a:endParaRPr lang="en-GB" sz="1600" b="1" dirty="0"/>
          </a:p>
        </p:txBody>
      </p:sp>
      <p:pic>
        <p:nvPicPr>
          <p:cNvPr id="5" name="Picture 4">
            <a:extLst>
              <a:ext uri="{FF2B5EF4-FFF2-40B4-BE49-F238E27FC236}">
                <a16:creationId xmlns:a16="http://schemas.microsoft.com/office/drawing/2014/main" id="{032B82DA-89E2-221C-A5BA-BC8BDA96CF72}"/>
              </a:ext>
            </a:extLst>
          </p:cNvPr>
          <p:cNvPicPr>
            <a:picLocks noChangeAspect="1"/>
          </p:cNvPicPr>
          <p:nvPr/>
        </p:nvPicPr>
        <p:blipFill>
          <a:blip r:embed="rId3"/>
          <a:stretch>
            <a:fillRect/>
          </a:stretch>
        </p:blipFill>
        <p:spPr>
          <a:xfrm>
            <a:off x="312821" y="996735"/>
            <a:ext cx="6255619" cy="877249"/>
          </a:xfrm>
          <a:prstGeom prst="rect">
            <a:avLst/>
          </a:prstGeom>
        </p:spPr>
      </p:pic>
      <p:pic>
        <p:nvPicPr>
          <p:cNvPr id="3" name="Picture 2" descr="A poster of steps to a company&#10;&#10;Description automatically generated with medium confidence">
            <a:extLst>
              <a:ext uri="{FF2B5EF4-FFF2-40B4-BE49-F238E27FC236}">
                <a16:creationId xmlns:a16="http://schemas.microsoft.com/office/drawing/2014/main" id="{3DCFC73F-09EC-F162-1F37-00AF4D9DE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860579"/>
            <a:ext cx="4569668" cy="5136842"/>
          </a:xfrm>
          <a:prstGeom prst="rect">
            <a:avLst/>
          </a:prstGeom>
        </p:spPr>
      </p:pic>
    </p:spTree>
    <p:extLst>
      <p:ext uri="{BB962C8B-B14F-4D97-AF65-F5344CB8AC3E}">
        <p14:creationId xmlns:p14="http://schemas.microsoft.com/office/powerpoint/2010/main" val="135141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en-US" sz="3200" b="1" dirty="0">
                <a:solidFill>
                  <a:schemeClr val="accent2">
                    <a:lumMod val="75000"/>
                  </a:schemeClr>
                </a:solidFill>
                <a:latin typeface="+mn-lt"/>
              </a:rPr>
              <a:t>Launch of the STEP one stop shop</a:t>
            </a:r>
          </a:p>
        </p:txBody>
      </p:sp>
      <p:pic>
        <p:nvPicPr>
          <p:cNvPr id="7" name="Picture 6">
            <a:extLst>
              <a:ext uri="{FF2B5EF4-FFF2-40B4-BE49-F238E27FC236}">
                <a16:creationId xmlns:a16="http://schemas.microsoft.com/office/drawing/2014/main" id="{205886CD-6955-8A03-F3B0-C0256C271C3F}"/>
              </a:ext>
            </a:extLst>
          </p:cNvPr>
          <p:cNvPicPr>
            <a:picLocks noChangeAspect="1"/>
          </p:cNvPicPr>
          <p:nvPr/>
        </p:nvPicPr>
        <p:blipFill>
          <a:blip r:embed="rId3"/>
          <a:stretch>
            <a:fillRect/>
          </a:stretch>
        </p:blipFill>
        <p:spPr>
          <a:xfrm>
            <a:off x="233998" y="1383545"/>
            <a:ext cx="11222663" cy="4123750"/>
          </a:xfrm>
          <a:prstGeom prst="rect">
            <a:avLst/>
          </a:prstGeom>
        </p:spPr>
      </p:pic>
    </p:spTree>
    <p:extLst>
      <p:ext uri="{BB962C8B-B14F-4D97-AF65-F5344CB8AC3E}">
        <p14:creationId xmlns:p14="http://schemas.microsoft.com/office/powerpoint/2010/main" val="228239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00D5427-8804-BE88-CC42-BBE5806B18FF}"/>
              </a:ext>
            </a:extLst>
          </p:cNvPr>
          <p:cNvSpPr>
            <a:spLocks noGrp="1"/>
          </p:cNvSpPr>
          <p:nvPr>
            <p:ph type="sldNum" sz="quarter" idx="16"/>
          </p:nvPr>
        </p:nvSpPr>
        <p:spPr/>
        <p:txBody>
          <a:bodyPr/>
          <a:lstStyle/>
          <a:p>
            <a:pPr>
              <a:defRPr/>
            </a:pPr>
            <a:fld id="{007E8D20-5C01-4B18-8A5F-4DBA551CDE15}" type="slidenum">
              <a:rPr lang="fr-BE"/>
              <a:pPr>
                <a:defRPr/>
              </a:pPr>
              <a:t>2</a:t>
            </a:fld>
            <a:endParaRPr lang="fr-BE"/>
          </a:p>
        </p:txBody>
      </p:sp>
      <p:sp>
        <p:nvSpPr>
          <p:cNvPr id="3" name="TextBox 2">
            <a:extLst>
              <a:ext uri="{FF2B5EF4-FFF2-40B4-BE49-F238E27FC236}">
                <a16:creationId xmlns:a16="http://schemas.microsoft.com/office/drawing/2014/main" id="{67D6A27F-F350-529F-0BCD-A5C5EFB17B8A}"/>
              </a:ext>
            </a:extLst>
          </p:cNvPr>
          <p:cNvSpPr txBox="1"/>
          <p:nvPr/>
        </p:nvSpPr>
        <p:spPr>
          <a:xfrm>
            <a:off x="672353" y="1177964"/>
            <a:ext cx="10847294" cy="4801314"/>
          </a:xfrm>
          <a:prstGeom prst="rect">
            <a:avLst/>
          </a:prstGeom>
          <a:noFill/>
        </p:spPr>
        <p:txBody>
          <a:bodyPr wrap="square">
            <a:spAutoFit/>
          </a:bodyPr>
          <a:lstStyle/>
          <a:p>
            <a:pPr marL="342900" indent="-342900" eaLnBrk="1" fontAlgn="auto" hangingPunct="1">
              <a:spcBef>
                <a:spcPts val="0"/>
              </a:spcBef>
              <a:spcAft>
                <a:spcPts val="0"/>
              </a:spcAft>
              <a:buFont typeface="+mj-lt"/>
              <a:buAutoNum type="arabicPeriod"/>
              <a:defRPr/>
            </a:pPr>
            <a:r>
              <a:rPr lang="fr-BE" b="1" dirty="0" err="1">
                <a:solidFill>
                  <a:schemeClr val="tx1">
                    <a:lumMod val="75000"/>
                    <a:lumOff val="25000"/>
                  </a:schemeClr>
                </a:solidFill>
                <a:latin typeface="+mn-lt"/>
              </a:rPr>
              <a:t>Welcome</a:t>
            </a:r>
            <a:r>
              <a:rPr lang="fr-BE" b="1" dirty="0">
                <a:solidFill>
                  <a:schemeClr val="tx1">
                    <a:lumMod val="75000"/>
                    <a:lumOff val="25000"/>
                  </a:schemeClr>
                </a:solidFill>
                <a:latin typeface="+mn-lt"/>
              </a:rPr>
              <a:t> &amp; agenda</a:t>
            </a:r>
          </a:p>
          <a:p>
            <a:pPr marL="342900" indent="-342900" eaLnBrk="1" fontAlgn="auto" hangingPunct="1">
              <a:spcBef>
                <a:spcPts val="0"/>
              </a:spcBef>
              <a:spcAft>
                <a:spcPts val="0"/>
              </a:spcAft>
              <a:buFont typeface="+mj-lt"/>
              <a:buAutoNum type="arabicPeriod"/>
              <a:defRPr/>
            </a:pPr>
            <a:endParaRPr lang="fr-BE" b="1" dirty="0">
              <a:solidFill>
                <a:schemeClr val="tx1">
                  <a:lumMod val="75000"/>
                  <a:lumOff val="25000"/>
                </a:schemeClr>
              </a:solidFill>
              <a:latin typeface="+mn-lt"/>
            </a:endParaRPr>
          </a:p>
          <a:p>
            <a:pPr marL="342900" indent="-342900" eaLnBrk="1" fontAlgn="auto" hangingPunct="1">
              <a:spcBef>
                <a:spcPts val="0"/>
              </a:spcBef>
              <a:spcAft>
                <a:spcPts val="0"/>
              </a:spcAft>
              <a:buFont typeface="+mj-lt"/>
              <a:buAutoNum type="arabicPeriod"/>
              <a:defRPr/>
            </a:pPr>
            <a:r>
              <a:rPr lang="fr-BE" b="1" dirty="0">
                <a:solidFill>
                  <a:schemeClr val="tx1">
                    <a:lumMod val="75000"/>
                    <a:lumOff val="25000"/>
                  </a:schemeClr>
                </a:solidFill>
                <a:latin typeface="+mn-lt"/>
              </a:rPr>
              <a:t>EU </a:t>
            </a:r>
            <a:r>
              <a:rPr lang="fr-BE" b="1" dirty="0" err="1">
                <a:solidFill>
                  <a:schemeClr val="tx1">
                    <a:lumMod val="75000"/>
                    <a:lumOff val="25000"/>
                  </a:schemeClr>
                </a:solidFill>
                <a:latin typeface="+mn-lt"/>
              </a:rPr>
              <a:t>institutional</a:t>
            </a:r>
            <a:r>
              <a:rPr lang="fr-BE" b="1" dirty="0">
                <a:solidFill>
                  <a:schemeClr val="tx1">
                    <a:lumMod val="75000"/>
                    <a:lumOff val="25000"/>
                  </a:schemeClr>
                </a:solidFill>
                <a:latin typeface="+mn-lt"/>
              </a:rPr>
              <a:t> </a:t>
            </a:r>
            <a:r>
              <a:rPr lang="fr-BE" b="1" dirty="0" err="1">
                <a:solidFill>
                  <a:schemeClr val="tx1">
                    <a:lumMod val="75000"/>
                    <a:lumOff val="25000"/>
                  </a:schemeClr>
                </a:solidFill>
                <a:latin typeface="+mn-lt"/>
              </a:rPr>
              <a:t>activities</a:t>
            </a:r>
            <a:endParaRPr lang="fr-BE" b="1" dirty="0">
              <a:solidFill>
                <a:schemeClr val="tx1">
                  <a:lumMod val="75000"/>
                  <a:lumOff val="25000"/>
                </a:schemeClr>
              </a:solidFill>
              <a:latin typeface="+mn-lt"/>
            </a:endParaRPr>
          </a:p>
          <a:p>
            <a:pPr marL="800100" lvl="1" indent="-342900" eaLnBrk="1" fontAlgn="auto" hangingPunct="1">
              <a:spcBef>
                <a:spcPts val="0"/>
              </a:spcBef>
              <a:spcAft>
                <a:spcPts val="0"/>
              </a:spcAft>
              <a:buFont typeface="Arial" panose="020B0604020202020204" pitchFamily="34" charset="0"/>
              <a:buChar char="•"/>
              <a:defRPr/>
            </a:pPr>
            <a:r>
              <a:rPr lang="fr-BE" dirty="0" err="1">
                <a:solidFill>
                  <a:schemeClr val="tx1">
                    <a:lumMod val="75000"/>
                    <a:lumOff val="25000"/>
                  </a:schemeClr>
                </a:solidFill>
                <a:latin typeface="+mn-lt"/>
              </a:rPr>
              <a:t>Institutional</a:t>
            </a:r>
            <a:r>
              <a:rPr lang="fr-BE" dirty="0">
                <a:solidFill>
                  <a:schemeClr val="tx1">
                    <a:lumMod val="75000"/>
                    <a:lumOff val="25000"/>
                  </a:schemeClr>
                </a:solidFill>
                <a:latin typeface="+mn-lt"/>
              </a:rPr>
              <a:t> </a:t>
            </a:r>
            <a:r>
              <a:rPr lang="fr-BE" dirty="0" err="1">
                <a:solidFill>
                  <a:schemeClr val="tx1">
                    <a:lumMod val="75000"/>
                    <a:lumOff val="25000"/>
                  </a:schemeClr>
                </a:solidFill>
                <a:latin typeface="+mn-lt"/>
              </a:rPr>
              <a:t>renewal</a:t>
            </a:r>
            <a:r>
              <a:rPr lang="fr-BE" dirty="0">
                <a:solidFill>
                  <a:schemeClr val="tx1">
                    <a:lumMod val="75000"/>
                    <a:lumOff val="25000"/>
                  </a:schemeClr>
                </a:solidFill>
                <a:latin typeface="+mn-lt"/>
              </a:rPr>
              <a:t> update</a:t>
            </a:r>
          </a:p>
          <a:p>
            <a:pPr marL="800100" lvl="1" indent="-342900" eaLnBrk="1" fontAlgn="auto" hangingPunct="1">
              <a:spcBef>
                <a:spcPts val="0"/>
              </a:spcBef>
              <a:spcAft>
                <a:spcPts val="0"/>
              </a:spcAft>
              <a:buFont typeface="Arial" panose="020B0604020202020204" pitchFamily="34" charset="0"/>
              <a:buChar char="•"/>
              <a:defRPr/>
            </a:pPr>
            <a:r>
              <a:rPr lang="fr-BE" dirty="0">
                <a:solidFill>
                  <a:schemeClr val="tx1">
                    <a:lumMod val="75000"/>
                    <a:lumOff val="25000"/>
                  </a:schemeClr>
                </a:solidFill>
                <a:latin typeface="+mn-lt"/>
              </a:rPr>
              <a:t>Draghi report</a:t>
            </a:r>
          </a:p>
          <a:p>
            <a:pPr marL="800100" lvl="1" indent="-342900" eaLnBrk="1" fontAlgn="auto" hangingPunct="1">
              <a:spcBef>
                <a:spcPts val="0"/>
              </a:spcBef>
              <a:spcAft>
                <a:spcPts val="0"/>
              </a:spcAft>
              <a:buFont typeface="Arial" panose="020B0604020202020204" pitchFamily="34" charset="0"/>
              <a:buChar char="•"/>
              <a:defRPr/>
            </a:pPr>
            <a:r>
              <a:rPr lang="de-DE" dirty="0">
                <a:solidFill>
                  <a:schemeClr val="tx1">
                    <a:lumMod val="75000"/>
                    <a:lumOff val="25000"/>
                  </a:schemeClr>
                </a:solidFill>
                <a:latin typeface="+mn-lt"/>
              </a:rPr>
              <a:t>Hydrogen Bank auctions &amp; Renewable Hydrogen</a:t>
            </a:r>
          </a:p>
          <a:p>
            <a:pPr marL="800100" lvl="1" indent="-342900" eaLnBrk="1" fontAlgn="auto" hangingPunct="1">
              <a:spcBef>
                <a:spcPts val="0"/>
              </a:spcBef>
              <a:spcAft>
                <a:spcPts val="0"/>
              </a:spcAft>
              <a:buFont typeface="Arial" panose="020B0604020202020204" pitchFamily="34" charset="0"/>
              <a:buChar char="•"/>
              <a:defRPr/>
            </a:pPr>
            <a:r>
              <a:rPr lang="fr-BE" sz="1800" dirty="0">
                <a:solidFill>
                  <a:schemeClr val="tx1">
                    <a:lumMod val="75000"/>
                    <a:lumOff val="25000"/>
                  </a:schemeClr>
                </a:solidFill>
                <a:latin typeface="+mn-lt"/>
              </a:rPr>
              <a:t>Low </a:t>
            </a:r>
            <a:r>
              <a:rPr lang="fr-BE" sz="1800" dirty="0" err="1">
                <a:solidFill>
                  <a:schemeClr val="tx1">
                    <a:lumMod val="75000"/>
                    <a:lumOff val="25000"/>
                  </a:schemeClr>
                </a:solidFill>
                <a:latin typeface="+mn-lt"/>
              </a:rPr>
              <a:t>carbon</a:t>
            </a:r>
            <a:r>
              <a:rPr lang="fr-BE" sz="1800" dirty="0">
                <a:solidFill>
                  <a:schemeClr val="tx1">
                    <a:lumMod val="75000"/>
                    <a:lumOff val="25000"/>
                  </a:schemeClr>
                </a:solidFill>
                <a:latin typeface="+mn-lt"/>
              </a:rPr>
              <a:t> </a:t>
            </a:r>
            <a:r>
              <a:rPr lang="fr-BE" sz="1800" dirty="0" err="1">
                <a:solidFill>
                  <a:schemeClr val="tx1">
                    <a:lumMod val="75000"/>
                    <a:lumOff val="25000"/>
                  </a:schemeClr>
                </a:solidFill>
                <a:latin typeface="+mn-lt"/>
              </a:rPr>
              <a:t>hydrogen</a:t>
            </a:r>
            <a:r>
              <a:rPr lang="fr-BE" sz="1800" dirty="0">
                <a:solidFill>
                  <a:schemeClr val="tx1">
                    <a:lumMod val="75000"/>
                    <a:lumOff val="25000"/>
                  </a:schemeClr>
                </a:solidFill>
                <a:latin typeface="+mn-lt"/>
              </a:rPr>
              <a:t> </a:t>
            </a:r>
            <a:r>
              <a:rPr lang="fr-BE" sz="1800" dirty="0" err="1">
                <a:solidFill>
                  <a:schemeClr val="tx1">
                    <a:lumMod val="75000"/>
                    <a:lumOff val="25000"/>
                  </a:schemeClr>
                </a:solidFill>
                <a:latin typeface="+mn-lt"/>
              </a:rPr>
              <a:t>delegated</a:t>
            </a:r>
            <a:r>
              <a:rPr lang="fr-BE" sz="1800" dirty="0">
                <a:solidFill>
                  <a:schemeClr val="tx1">
                    <a:lumMod val="75000"/>
                    <a:lumOff val="25000"/>
                  </a:schemeClr>
                </a:solidFill>
                <a:latin typeface="+mn-lt"/>
              </a:rPr>
              <a:t> </a:t>
            </a:r>
            <a:r>
              <a:rPr lang="fr-BE" sz="1800" dirty="0" err="1">
                <a:solidFill>
                  <a:schemeClr val="tx1">
                    <a:lumMod val="75000"/>
                    <a:lumOff val="25000"/>
                  </a:schemeClr>
                </a:solidFill>
                <a:latin typeface="+mn-lt"/>
              </a:rPr>
              <a:t>act</a:t>
            </a:r>
            <a:endParaRPr lang="fr-BE" sz="1800" dirty="0">
              <a:solidFill>
                <a:schemeClr val="tx1">
                  <a:lumMod val="75000"/>
                  <a:lumOff val="25000"/>
                </a:schemeClr>
              </a:solidFill>
              <a:latin typeface="+mn-lt"/>
            </a:endParaRPr>
          </a:p>
          <a:p>
            <a:pPr marL="800100" lvl="1" indent="-342900" eaLnBrk="1" fontAlgn="auto" hangingPunct="1">
              <a:spcBef>
                <a:spcPts val="0"/>
              </a:spcBef>
              <a:spcAft>
                <a:spcPts val="0"/>
              </a:spcAft>
              <a:buFont typeface="Arial" panose="020B0604020202020204" pitchFamily="34" charset="0"/>
              <a:buChar char="•"/>
              <a:defRPr/>
            </a:pPr>
            <a:r>
              <a:rPr lang="fr-BE" sz="1800" dirty="0" err="1">
                <a:solidFill>
                  <a:schemeClr val="tx1">
                    <a:lumMod val="75000"/>
                    <a:lumOff val="25000"/>
                  </a:schemeClr>
                </a:solidFill>
                <a:latin typeface="+mn-lt"/>
              </a:rPr>
              <a:t>European</a:t>
            </a:r>
            <a:r>
              <a:rPr lang="fr-BE" sz="1800" dirty="0">
                <a:solidFill>
                  <a:schemeClr val="tx1">
                    <a:lumMod val="75000"/>
                    <a:lumOff val="25000"/>
                  </a:schemeClr>
                </a:solidFill>
                <a:latin typeface="+mn-lt"/>
              </a:rPr>
              <a:t> support to </a:t>
            </a:r>
            <a:r>
              <a:rPr lang="fr-BE" sz="1800" dirty="0" err="1">
                <a:solidFill>
                  <a:schemeClr val="tx1">
                    <a:lumMod val="75000"/>
                    <a:lumOff val="25000"/>
                  </a:schemeClr>
                </a:solidFill>
                <a:latin typeface="+mn-lt"/>
              </a:rPr>
              <a:t>hydrogen</a:t>
            </a:r>
            <a:r>
              <a:rPr lang="fr-BE" sz="1800" dirty="0">
                <a:solidFill>
                  <a:schemeClr val="tx1">
                    <a:lumMod val="75000"/>
                    <a:lumOff val="25000"/>
                  </a:schemeClr>
                </a:solidFill>
                <a:latin typeface="+mn-lt"/>
              </a:rPr>
              <a:t> </a:t>
            </a:r>
            <a:r>
              <a:rPr lang="fr-BE" sz="1800" dirty="0" err="1">
                <a:solidFill>
                  <a:schemeClr val="tx1">
                    <a:lumMod val="75000"/>
                    <a:lumOff val="25000"/>
                  </a:schemeClr>
                </a:solidFill>
                <a:latin typeface="+mn-lt"/>
              </a:rPr>
              <a:t>development</a:t>
            </a:r>
            <a:r>
              <a:rPr lang="fr-BE" sz="1800" dirty="0">
                <a:solidFill>
                  <a:schemeClr val="tx1">
                    <a:lumMod val="75000"/>
                    <a:lumOff val="25000"/>
                  </a:schemeClr>
                </a:solidFill>
                <a:latin typeface="+mn-lt"/>
              </a:rPr>
              <a:t> in </a:t>
            </a:r>
            <a:r>
              <a:rPr lang="fr-BE" sz="1800" dirty="0" err="1">
                <a:solidFill>
                  <a:schemeClr val="tx1">
                    <a:lumMod val="75000"/>
                    <a:lumOff val="25000"/>
                  </a:schemeClr>
                </a:solidFill>
                <a:latin typeface="+mn-lt"/>
              </a:rPr>
              <a:t>Africa</a:t>
            </a:r>
            <a:endParaRPr lang="fr-BE" sz="1800" dirty="0">
              <a:solidFill>
                <a:schemeClr val="tx1">
                  <a:lumMod val="75000"/>
                  <a:lumOff val="25000"/>
                </a:schemeClr>
              </a:solidFill>
              <a:latin typeface="+mn-lt"/>
            </a:endParaRPr>
          </a:p>
          <a:p>
            <a:pPr marL="800100" lvl="1" indent="-342900" eaLnBrk="1" fontAlgn="auto" hangingPunct="1">
              <a:spcBef>
                <a:spcPts val="0"/>
              </a:spcBef>
              <a:spcAft>
                <a:spcPts val="0"/>
              </a:spcAft>
              <a:buFont typeface="Arial" panose="020B0604020202020204" pitchFamily="34" charset="0"/>
              <a:buChar char="•"/>
              <a:defRPr/>
            </a:pPr>
            <a:r>
              <a:rPr lang="en-US" sz="1800" dirty="0">
                <a:solidFill>
                  <a:schemeClr val="tx1">
                    <a:lumMod val="75000"/>
                    <a:lumOff val="25000"/>
                  </a:schemeClr>
                </a:solidFill>
                <a:latin typeface="+mn-lt"/>
              </a:rPr>
              <a:t>Launch of the Clean Maritime Fuels Platform</a:t>
            </a:r>
          </a:p>
          <a:p>
            <a:pPr marL="800100" lvl="1" indent="-342900" eaLnBrk="1" fontAlgn="auto" hangingPunct="1">
              <a:spcBef>
                <a:spcPts val="0"/>
              </a:spcBef>
              <a:spcAft>
                <a:spcPts val="0"/>
              </a:spcAft>
              <a:buFont typeface="Arial" panose="020B0604020202020204" pitchFamily="34" charset="0"/>
              <a:buChar char="•"/>
              <a:defRPr/>
            </a:pPr>
            <a:r>
              <a:rPr lang="en-US" dirty="0">
                <a:solidFill>
                  <a:schemeClr val="tx1">
                    <a:lumMod val="75000"/>
                    <a:lumOff val="25000"/>
                  </a:schemeClr>
                </a:solidFill>
                <a:latin typeface="+mn-lt"/>
              </a:rPr>
              <a:t>Publication of guidelines for the implementation of directives </a:t>
            </a:r>
          </a:p>
          <a:p>
            <a:pPr marL="800100" lvl="1" indent="-342900" eaLnBrk="1" fontAlgn="auto" hangingPunct="1">
              <a:spcBef>
                <a:spcPts val="0"/>
              </a:spcBef>
              <a:spcAft>
                <a:spcPts val="0"/>
              </a:spcAft>
              <a:buFont typeface="Arial" panose="020B0604020202020204" pitchFamily="34" charset="0"/>
              <a:buChar char="•"/>
              <a:defRPr/>
            </a:pPr>
            <a:endParaRPr lang="fr-BE" b="1" dirty="0">
              <a:solidFill>
                <a:schemeClr val="tx1">
                  <a:lumMod val="75000"/>
                  <a:lumOff val="25000"/>
                </a:schemeClr>
              </a:solidFill>
              <a:latin typeface="+mn-lt"/>
            </a:endParaRPr>
          </a:p>
          <a:p>
            <a:pPr marL="342900" indent="-342900" eaLnBrk="1" fontAlgn="auto" hangingPunct="1">
              <a:spcBef>
                <a:spcPts val="0"/>
              </a:spcBef>
              <a:spcAft>
                <a:spcPts val="0"/>
              </a:spcAft>
              <a:buFont typeface="+mj-lt"/>
              <a:buAutoNum type="arabicPeriod"/>
              <a:defRPr/>
            </a:pPr>
            <a:r>
              <a:rPr lang="fr-BE" b="1" dirty="0" err="1">
                <a:solidFill>
                  <a:schemeClr val="tx1">
                    <a:lumMod val="75000"/>
                    <a:lumOff val="25000"/>
                  </a:schemeClr>
                </a:solidFill>
                <a:latin typeface="+mn-lt"/>
              </a:rPr>
              <a:t>Opportunities</a:t>
            </a:r>
            <a:r>
              <a:rPr lang="fr-BE" b="1" dirty="0">
                <a:solidFill>
                  <a:schemeClr val="tx1">
                    <a:lumMod val="75000"/>
                    <a:lumOff val="25000"/>
                  </a:schemeClr>
                </a:solidFill>
                <a:latin typeface="+mn-lt"/>
              </a:rPr>
              <a:t> </a:t>
            </a:r>
          </a:p>
          <a:p>
            <a:pPr marL="342900" indent="-342900" eaLnBrk="1" fontAlgn="auto" hangingPunct="1">
              <a:spcBef>
                <a:spcPts val="0"/>
              </a:spcBef>
              <a:spcAft>
                <a:spcPts val="0"/>
              </a:spcAft>
              <a:buFont typeface="+mj-lt"/>
              <a:buAutoNum type="arabicPeriod" startAt="4"/>
              <a:defRPr/>
            </a:pPr>
            <a:endParaRPr lang="fr-BE" b="1" dirty="0">
              <a:solidFill>
                <a:schemeClr val="tx1">
                  <a:lumMod val="75000"/>
                  <a:lumOff val="25000"/>
                </a:schemeClr>
              </a:solidFill>
            </a:endParaRPr>
          </a:p>
          <a:p>
            <a:pPr marL="342900" indent="-342900" eaLnBrk="1" fontAlgn="auto" hangingPunct="1">
              <a:spcBef>
                <a:spcPts val="0"/>
              </a:spcBef>
              <a:spcAft>
                <a:spcPts val="0"/>
              </a:spcAft>
              <a:buFont typeface="+mj-lt"/>
              <a:buAutoNum type="arabicPeriod" startAt="4"/>
              <a:defRPr/>
            </a:pPr>
            <a:r>
              <a:rPr lang="fr-BE" b="1" dirty="0">
                <a:solidFill>
                  <a:schemeClr val="tx1">
                    <a:lumMod val="75000"/>
                    <a:lumOff val="25000"/>
                  </a:schemeClr>
                </a:solidFill>
                <a:latin typeface="+mn-lt"/>
              </a:rPr>
              <a:t>Data &amp; reports</a:t>
            </a:r>
          </a:p>
          <a:p>
            <a:pPr marL="742950" lvl="1" indent="-285750">
              <a:buFont typeface="Arial" panose="020B0604020202020204" pitchFamily="34" charset="0"/>
              <a:buChar char="•"/>
            </a:pPr>
            <a:r>
              <a:rPr lang="en-GB" dirty="0">
                <a:solidFill>
                  <a:schemeClr val="tx1">
                    <a:lumMod val="75000"/>
                    <a:lumOff val="25000"/>
                  </a:schemeClr>
                </a:solidFill>
              </a:rPr>
              <a:t>European Court of Auditors special report on hydrogen</a:t>
            </a:r>
          </a:p>
          <a:p>
            <a:pPr marL="742950" lvl="1" indent="-285750">
              <a:buFont typeface="Arial" panose="020B0604020202020204" pitchFamily="34" charset="0"/>
              <a:buChar char="•"/>
            </a:pPr>
            <a:r>
              <a:rPr lang="en-GB" dirty="0">
                <a:solidFill>
                  <a:schemeClr val="tx1">
                    <a:lumMod val="75000"/>
                    <a:lumOff val="25000"/>
                  </a:schemeClr>
                </a:solidFill>
              </a:rPr>
              <a:t>Hydrogen Insights 2024 – Hydrogen Council</a:t>
            </a:r>
          </a:p>
          <a:p>
            <a:pPr marL="742950" lvl="1" indent="-285750">
              <a:buFont typeface="Arial" panose="020B0604020202020204" pitchFamily="34" charset="0"/>
              <a:buChar char="•"/>
            </a:pPr>
            <a:r>
              <a:rPr lang="en-GB" dirty="0">
                <a:solidFill>
                  <a:schemeClr val="tx1">
                    <a:lumMod val="75000"/>
                    <a:lumOff val="25000"/>
                  </a:schemeClr>
                </a:solidFill>
              </a:rPr>
              <a:t>Other reports</a:t>
            </a:r>
          </a:p>
        </p:txBody>
      </p:sp>
      <p:sp>
        <p:nvSpPr>
          <p:cNvPr id="4" name="TextBox 3">
            <a:extLst>
              <a:ext uri="{FF2B5EF4-FFF2-40B4-BE49-F238E27FC236}">
                <a16:creationId xmlns:a16="http://schemas.microsoft.com/office/drawing/2014/main" id="{0C1C8DE4-211A-D79A-F393-861E3545FBB8}"/>
              </a:ext>
            </a:extLst>
          </p:cNvPr>
          <p:cNvSpPr txBox="1"/>
          <p:nvPr/>
        </p:nvSpPr>
        <p:spPr>
          <a:xfrm>
            <a:off x="162560" y="213995"/>
            <a:ext cx="9647238" cy="585788"/>
          </a:xfrm>
          <a:prstGeom prst="rect">
            <a:avLst/>
          </a:prstGeom>
          <a:noFill/>
        </p:spPr>
        <p:txBody>
          <a:bodyPr>
            <a:spAutoFit/>
          </a:bodyPr>
          <a:lstStyle/>
          <a:p>
            <a:pPr eaLnBrk="1" fontAlgn="auto" hangingPunct="1">
              <a:spcBef>
                <a:spcPts val="0"/>
              </a:spcBef>
              <a:spcAft>
                <a:spcPts val="0"/>
              </a:spcAft>
              <a:defRPr/>
            </a:pPr>
            <a:r>
              <a:rPr lang="fr-BE" sz="3200" b="1" dirty="0">
                <a:solidFill>
                  <a:schemeClr val="accent2">
                    <a:lumMod val="75000"/>
                  </a:schemeClr>
                </a:solidFill>
                <a:latin typeface="+mn-lt"/>
              </a:rPr>
              <a:t>Agenda</a:t>
            </a:r>
          </a:p>
        </p:txBody>
      </p:sp>
    </p:spTree>
    <p:extLst>
      <p:ext uri="{BB962C8B-B14F-4D97-AF65-F5344CB8AC3E}">
        <p14:creationId xmlns:p14="http://schemas.microsoft.com/office/powerpoint/2010/main" val="1472643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fr-BE" sz="3200" b="1" dirty="0" err="1">
                <a:solidFill>
                  <a:schemeClr val="accent2">
                    <a:lumMod val="75000"/>
                  </a:schemeClr>
                </a:solidFill>
                <a:latin typeface="+mn-lt"/>
              </a:rPr>
              <a:t>Opportunities</a:t>
            </a:r>
            <a:endParaRPr lang="fr-BE" sz="3200" b="1" dirty="0">
              <a:solidFill>
                <a:schemeClr val="accent2">
                  <a:lumMod val="75000"/>
                </a:schemeClr>
              </a:solidFill>
              <a:latin typeface="+mn-lt"/>
            </a:endParaRPr>
          </a:p>
        </p:txBody>
      </p:sp>
      <p:sp>
        <p:nvSpPr>
          <p:cNvPr id="4" name="TextBox 3">
            <a:extLst>
              <a:ext uri="{FF2B5EF4-FFF2-40B4-BE49-F238E27FC236}">
                <a16:creationId xmlns:a16="http://schemas.microsoft.com/office/drawing/2014/main" id="{7AAFC00D-F9CF-E192-BF69-6F67677A4024}"/>
              </a:ext>
            </a:extLst>
          </p:cNvPr>
          <p:cNvSpPr txBox="1"/>
          <p:nvPr/>
        </p:nvSpPr>
        <p:spPr>
          <a:xfrm>
            <a:off x="934990" y="1694013"/>
            <a:ext cx="4868779" cy="1477328"/>
          </a:xfrm>
          <a:prstGeom prst="rect">
            <a:avLst/>
          </a:prstGeom>
          <a:solidFill>
            <a:schemeClr val="accent6">
              <a:lumMod val="20000"/>
              <a:lumOff val="80000"/>
            </a:schemeClr>
          </a:solidFill>
          <a:ln w="12700">
            <a:solidFill>
              <a:schemeClr val="tx1"/>
            </a:solidFill>
          </a:ln>
        </p:spPr>
        <p:txBody>
          <a:bodyPr wrap="square" rtlCol="0">
            <a:spAutoFit/>
          </a:bodyPr>
          <a:lstStyle/>
          <a:p>
            <a:r>
              <a:rPr lang="fr-BE" b="1" dirty="0">
                <a:hlinkClick r:id="rId3"/>
              </a:rPr>
              <a:t>Call for </a:t>
            </a:r>
            <a:r>
              <a:rPr lang="fr-BE" b="1" dirty="0" err="1">
                <a:hlinkClick r:id="rId3"/>
              </a:rPr>
              <a:t>evidence</a:t>
            </a:r>
            <a:r>
              <a:rPr lang="fr-BE" b="1" dirty="0">
                <a:hlinkClick r:id="rId3"/>
              </a:rPr>
              <a:t> </a:t>
            </a:r>
            <a:r>
              <a:rPr lang="fr-BE" b="1" dirty="0" err="1"/>
              <a:t>from</a:t>
            </a:r>
            <a:r>
              <a:rPr lang="fr-BE" b="1" dirty="0"/>
              <a:t> the </a:t>
            </a:r>
            <a:r>
              <a:rPr lang="en-US" b="1" dirty="0"/>
              <a:t>EC on the</a:t>
            </a:r>
            <a:r>
              <a:rPr lang="fr-BE" dirty="0"/>
              <a:t> </a:t>
            </a:r>
            <a:r>
              <a:rPr lang="en-US" b="1" dirty="0"/>
              <a:t>European Research Area – the new ERA 4 years on: achievements, lessons learnt and the way forward</a:t>
            </a:r>
          </a:p>
          <a:p>
            <a:r>
              <a:rPr lang="en-US" i="1" dirty="0"/>
              <a:t>Open until 30 September 2024</a:t>
            </a:r>
            <a:endParaRPr lang="en-GB" i="1" dirty="0"/>
          </a:p>
        </p:txBody>
      </p:sp>
      <p:sp>
        <p:nvSpPr>
          <p:cNvPr id="2" name="TextBox 1">
            <a:extLst>
              <a:ext uri="{FF2B5EF4-FFF2-40B4-BE49-F238E27FC236}">
                <a16:creationId xmlns:a16="http://schemas.microsoft.com/office/drawing/2014/main" id="{C406600A-9305-7307-81A2-9D1E1FEAAF80}"/>
              </a:ext>
            </a:extLst>
          </p:cNvPr>
          <p:cNvSpPr txBox="1"/>
          <p:nvPr/>
        </p:nvSpPr>
        <p:spPr>
          <a:xfrm>
            <a:off x="6388231" y="1683853"/>
            <a:ext cx="4868779" cy="1477328"/>
          </a:xfrm>
          <a:prstGeom prst="rect">
            <a:avLst/>
          </a:prstGeom>
          <a:solidFill>
            <a:schemeClr val="accent6">
              <a:lumMod val="20000"/>
              <a:lumOff val="80000"/>
            </a:schemeClr>
          </a:solidFill>
          <a:ln w="9525">
            <a:solidFill>
              <a:schemeClr val="accent1"/>
            </a:solidFill>
          </a:ln>
        </p:spPr>
        <p:txBody>
          <a:bodyPr wrap="square" rtlCol="0">
            <a:spAutoFit/>
          </a:bodyPr>
          <a:lstStyle/>
          <a:p>
            <a:r>
              <a:rPr lang="fr-BE" b="1" dirty="0">
                <a:hlinkClick r:id="rId4"/>
              </a:rPr>
              <a:t>Consultation</a:t>
            </a:r>
            <a:r>
              <a:rPr lang="fr-BE" b="1" dirty="0"/>
              <a:t> </a:t>
            </a:r>
            <a:r>
              <a:rPr lang="fr-BE" b="1" dirty="0" err="1"/>
              <a:t>from</a:t>
            </a:r>
            <a:r>
              <a:rPr lang="fr-BE" b="1" dirty="0"/>
              <a:t> ACER</a:t>
            </a:r>
            <a:r>
              <a:rPr lang="fr-BE" dirty="0"/>
              <a:t> to </a:t>
            </a:r>
            <a:r>
              <a:rPr lang="fr-BE" dirty="0" err="1"/>
              <a:t>gather</a:t>
            </a:r>
            <a:r>
              <a:rPr lang="fr-BE" dirty="0"/>
              <a:t> inputs in </a:t>
            </a:r>
            <a:r>
              <a:rPr lang="fr-BE" dirty="0" err="1"/>
              <a:t>order</a:t>
            </a:r>
            <a:r>
              <a:rPr lang="fr-BE" dirty="0"/>
              <a:t> to </a:t>
            </a:r>
            <a:r>
              <a:rPr lang="fr-BE" dirty="0" err="1"/>
              <a:t>formulate</a:t>
            </a:r>
            <a:r>
              <a:rPr lang="fr-BE" dirty="0"/>
              <a:t> </a:t>
            </a:r>
            <a:r>
              <a:rPr lang="fr-BE" dirty="0" err="1"/>
              <a:t>its</a:t>
            </a:r>
            <a:r>
              <a:rPr lang="fr-BE" dirty="0"/>
              <a:t> </a:t>
            </a:r>
            <a:r>
              <a:rPr lang="fr-BE" b="1" dirty="0"/>
              <a:t>opinion on the establishment of the new </a:t>
            </a:r>
            <a:r>
              <a:rPr lang="en-US" b="1" dirty="0"/>
              <a:t>‘European Network of Network Operators for Hydrogen’ (ENNOH)</a:t>
            </a:r>
            <a:endParaRPr lang="fr-BE" b="1" dirty="0"/>
          </a:p>
          <a:p>
            <a:r>
              <a:rPr lang="fr-BE" i="1" dirty="0"/>
              <a:t>Open </a:t>
            </a:r>
            <a:r>
              <a:rPr lang="fr-BE" i="1" dirty="0" err="1"/>
              <a:t>until</a:t>
            </a:r>
            <a:r>
              <a:rPr lang="fr-BE" i="1" dirty="0"/>
              <a:t> 21 </a:t>
            </a:r>
            <a:r>
              <a:rPr lang="fr-BE" i="1" dirty="0" err="1"/>
              <a:t>October</a:t>
            </a:r>
            <a:r>
              <a:rPr lang="fr-BE" i="1" dirty="0"/>
              <a:t> 2024 </a:t>
            </a:r>
            <a:endParaRPr lang="en-GB" i="1" dirty="0"/>
          </a:p>
        </p:txBody>
      </p:sp>
    </p:spTree>
    <p:extLst>
      <p:ext uri="{BB962C8B-B14F-4D97-AF65-F5344CB8AC3E}">
        <p14:creationId xmlns:p14="http://schemas.microsoft.com/office/powerpoint/2010/main" val="2762838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A close-up of a white sphere&#10;&#10;Description automatically generated">
            <a:extLst>
              <a:ext uri="{FF2B5EF4-FFF2-40B4-BE49-F238E27FC236}">
                <a16:creationId xmlns:a16="http://schemas.microsoft.com/office/drawing/2014/main" id="{F99B1439-62B9-8A8A-10DF-D0B6522A5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1113"/>
            <a:ext cx="1219200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descr="&quot;&quot;">
            <a:extLst>
              <a:ext uri="{FF2B5EF4-FFF2-40B4-BE49-F238E27FC236}">
                <a16:creationId xmlns:a16="http://schemas.microsoft.com/office/drawing/2014/main" id="{4A243731-B704-E3CF-B82B-EBD722F9E988}"/>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sp>
        <p:nvSpPr>
          <p:cNvPr id="12" name="Rectangle 11" descr="&quot;&quot;">
            <a:extLst>
              <a:ext uri="{FF2B5EF4-FFF2-40B4-BE49-F238E27FC236}">
                <a16:creationId xmlns:a16="http://schemas.microsoft.com/office/drawing/2014/main" id="{626B7E0B-5D8C-EA27-D994-34C39C39D30D}"/>
              </a:ext>
            </a:extLst>
          </p:cNvPr>
          <p:cNvSpPr>
            <a:spLocks noGrp="1" noRot="1" noChangeAspect="1" noMove="1" noResize="1" noEditPoints="1" noAdjustHandles="1" noChangeArrowheads="1" noChangeShapeType="1" noTextEdit="1"/>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cxnSp>
        <p:nvCxnSpPr>
          <p:cNvPr id="14" name="Straight Connector 13" descr="&quot;&quot;">
            <a:extLst>
              <a:ext uri="{FF2B5EF4-FFF2-40B4-BE49-F238E27FC236}">
                <a16:creationId xmlns:a16="http://schemas.microsoft.com/office/drawing/2014/main" id="{C731C56C-0740-45E1-1518-C5FE5E89B844}"/>
              </a:ext>
            </a:extLst>
          </p:cNvPr>
          <p:cNvCxnSpPr>
            <a:cxnSpLocks noGrp="1" noRot="1" noChangeAspect="1" noMove="1" noResize="1" noEditPoints="1" noAdjustHandles="1" noChangeArrowheads="1" noChangeShapeType="1"/>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FEDB30E-447C-275C-F239-C97981E6597F}"/>
              </a:ext>
            </a:extLst>
          </p:cNvPr>
          <p:cNvSpPr>
            <a:spLocks noGrp="1"/>
          </p:cNvSpPr>
          <p:nvPr>
            <p:ph type="title"/>
          </p:nvPr>
        </p:nvSpPr>
        <p:spPr>
          <a:xfrm>
            <a:off x="1096963" y="758825"/>
            <a:ext cx="10058400" cy="3565525"/>
          </a:xfrm>
        </p:spPr>
        <p:txBody>
          <a:bodyPr/>
          <a:lstStyle/>
          <a:p>
            <a:pPr fontAlgn="auto">
              <a:spcAft>
                <a:spcPts val="0"/>
              </a:spcAft>
              <a:defRPr/>
            </a:pPr>
            <a:r>
              <a:rPr lang="fr-BE" sz="4800" dirty="0">
                <a:solidFill>
                  <a:schemeClr val="bg2">
                    <a:lumMod val="25000"/>
                  </a:schemeClr>
                </a:solidFill>
              </a:rPr>
              <a:t>REPORTS &amp; DATA</a:t>
            </a:r>
            <a:endParaRPr lang="en-US" sz="4800" dirty="0">
              <a:solidFill>
                <a:schemeClr val="bg2">
                  <a:lumMod val="25000"/>
                </a:schemeClr>
              </a:solidFill>
            </a:endParaRPr>
          </a:p>
        </p:txBody>
      </p:sp>
      <p:cxnSp>
        <p:nvCxnSpPr>
          <p:cNvPr id="16" name="Straight Connector 15" descr="&quot;&quot;">
            <a:extLst>
              <a:ext uri="{FF2B5EF4-FFF2-40B4-BE49-F238E27FC236}">
                <a16:creationId xmlns:a16="http://schemas.microsoft.com/office/drawing/2014/main" id="{17312778-DA4F-DA96-A081-6DE60D908D61}"/>
              </a:ext>
            </a:extLst>
          </p:cNvPr>
          <p:cNvCxnSpPr>
            <a:cxnSpLocks noGrp="1" noRot="1" noChangeAspect="1" noMove="1" noResize="1" noEditPoints="1" noAdjustHandles="1" noChangeArrowheads="1" noChangeShapeType="1"/>
          </p:cNvCxnSpPr>
          <p:nvPr/>
        </p:nvCxnSpPr>
        <p:spPr>
          <a:xfrm>
            <a:off x="1208088" y="4343400"/>
            <a:ext cx="987583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descr="&quot;&quot;">
            <a:extLst>
              <a:ext uri="{FF2B5EF4-FFF2-40B4-BE49-F238E27FC236}">
                <a16:creationId xmlns:a16="http://schemas.microsoft.com/office/drawing/2014/main" id="{91471155-B929-1978-9230-696BD7412FD9}"/>
              </a:ext>
            </a:extLst>
          </p:cNvPr>
          <p:cNvSpPr>
            <a:spLocks noGrp="1" noRot="1" noChangeAspect="1" noMove="1" noResize="1" noEditPoints="1" noAdjustHandles="1" noChangeArrowheads="1" noChangeShapeType="1" noTextEdit="1"/>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sp>
        <p:nvSpPr>
          <p:cNvPr id="20" name="Rectangle 19" descr="&quot;&quot;">
            <a:extLst>
              <a:ext uri="{FF2B5EF4-FFF2-40B4-BE49-F238E27FC236}">
                <a16:creationId xmlns:a16="http://schemas.microsoft.com/office/drawing/2014/main" id="{73808F53-59D4-AD14-471E-E880556B5DEC}"/>
              </a:ext>
            </a:extLst>
          </p:cNvPr>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sp>
        <p:nvSpPr>
          <p:cNvPr id="4" name="Slide Number Placeholder 3">
            <a:extLst>
              <a:ext uri="{FF2B5EF4-FFF2-40B4-BE49-F238E27FC236}">
                <a16:creationId xmlns:a16="http://schemas.microsoft.com/office/drawing/2014/main" id="{1C4EA0F9-C532-25F4-5681-7B63D829E15A}"/>
              </a:ext>
            </a:extLst>
          </p:cNvPr>
          <p:cNvSpPr>
            <a:spLocks noGrp="1"/>
          </p:cNvSpPr>
          <p:nvPr>
            <p:ph type="sldNum" sz="quarter" idx="12"/>
          </p:nvPr>
        </p:nvSpPr>
        <p:spPr/>
        <p:txBody>
          <a:bodyPr>
            <a:normAutofit/>
          </a:bodyPr>
          <a:lstStyle/>
          <a:p>
            <a:pPr defTabSz="914400">
              <a:spcAft>
                <a:spcPts val="600"/>
              </a:spcAft>
              <a:defRPr/>
            </a:pPr>
            <a:fld id="{438DBAE6-8845-47A6-8C53-B97551D8665D}" type="slidenum">
              <a:rPr lang="en-US"/>
              <a:pPr defTabSz="914400">
                <a:spcAft>
                  <a:spcPts val="600"/>
                </a:spcAft>
                <a:defRPr/>
              </a:pPr>
              <a:t>21</a:t>
            </a:fld>
            <a:endParaRPr lang="en-US"/>
          </a:p>
        </p:txBody>
      </p:sp>
    </p:spTree>
    <p:extLst>
      <p:ext uri="{BB962C8B-B14F-4D97-AF65-F5344CB8AC3E}">
        <p14:creationId xmlns:p14="http://schemas.microsoft.com/office/powerpoint/2010/main" val="2612695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fr-BE" sz="3200" b="1" dirty="0">
                <a:solidFill>
                  <a:schemeClr val="accent2">
                    <a:lumMod val="75000"/>
                  </a:schemeClr>
                </a:solidFill>
                <a:latin typeface="+mn-lt"/>
              </a:rPr>
              <a:t>Publication of the ECA </a:t>
            </a:r>
            <a:r>
              <a:rPr lang="fr-BE" sz="3200" b="1" dirty="0" err="1">
                <a:solidFill>
                  <a:schemeClr val="accent2">
                    <a:lumMod val="75000"/>
                  </a:schemeClr>
                </a:solidFill>
                <a:latin typeface="+mn-lt"/>
              </a:rPr>
              <a:t>special</a:t>
            </a:r>
            <a:r>
              <a:rPr lang="fr-BE" sz="3200" b="1" dirty="0">
                <a:solidFill>
                  <a:schemeClr val="accent2">
                    <a:lumMod val="75000"/>
                  </a:schemeClr>
                </a:solidFill>
                <a:latin typeface="+mn-lt"/>
              </a:rPr>
              <a:t> report on Hydrogen</a:t>
            </a:r>
          </a:p>
        </p:txBody>
      </p:sp>
      <p:sp>
        <p:nvSpPr>
          <p:cNvPr id="4" name="TextBox 3">
            <a:extLst>
              <a:ext uri="{FF2B5EF4-FFF2-40B4-BE49-F238E27FC236}">
                <a16:creationId xmlns:a16="http://schemas.microsoft.com/office/drawing/2014/main" id="{7AAFC00D-F9CF-E192-BF69-6F67677A4024}"/>
              </a:ext>
            </a:extLst>
          </p:cNvPr>
          <p:cNvSpPr txBox="1"/>
          <p:nvPr/>
        </p:nvSpPr>
        <p:spPr>
          <a:xfrm>
            <a:off x="833139" y="3105834"/>
            <a:ext cx="3969619" cy="646331"/>
          </a:xfrm>
          <a:prstGeom prst="rect">
            <a:avLst/>
          </a:prstGeom>
          <a:noFill/>
        </p:spPr>
        <p:txBody>
          <a:bodyPr wrap="square" rtlCol="0">
            <a:spAutoFit/>
          </a:bodyPr>
          <a:lstStyle/>
          <a:p>
            <a:pPr algn="ctr"/>
            <a:r>
              <a:rPr lang="fr-BE" dirty="0"/>
              <a:t>Publication of the </a:t>
            </a:r>
            <a:r>
              <a:rPr lang="fr-BE" b="1" dirty="0">
                <a:hlinkClick r:id="rId3"/>
              </a:rPr>
              <a:t>report</a:t>
            </a:r>
            <a:r>
              <a:rPr lang="fr-BE" dirty="0"/>
              <a:t> on </a:t>
            </a:r>
            <a:r>
              <a:rPr lang="fr-BE" b="1" dirty="0"/>
              <a:t>July 2024 </a:t>
            </a:r>
            <a:r>
              <a:rPr lang="fr-BE" dirty="0"/>
              <a:t>by the </a:t>
            </a:r>
            <a:r>
              <a:rPr lang="fr-BE" dirty="0" err="1"/>
              <a:t>European</a:t>
            </a:r>
            <a:r>
              <a:rPr lang="fr-BE" dirty="0"/>
              <a:t> Court of </a:t>
            </a:r>
            <a:r>
              <a:rPr lang="fr-BE" dirty="0" err="1"/>
              <a:t>Auditors</a:t>
            </a:r>
            <a:r>
              <a:rPr lang="fr-BE" dirty="0"/>
              <a:t>.</a:t>
            </a:r>
          </a:p>
        </p:txBody>
      </p:sp>
      <p:pic>
        <p:nvPicPr>
          <p:cNvPr id="3" name="Picture 2">
            <a:extLst>
              <a:ext uri="{FF2B5EF4-FFF2-40B4-BE49-F238E27FC236}">
                <a16:creationId xmlns:a16="http://schemas.microsoft.com/office/drawing/2014/main" id="{F4F1B909-8EE1-CF10-3A14-66DF0D676ADD}"/>
              </a:ext>
            </a:extLst>
          </p:cNvPr>
          <p:cNvPicPr>
            <a:picLocks noChangeAspect="1"/>
          </p:cNvPicPr>
          <p:nvPr/>
        </p:nvPicPr>
        <p:blipFill>
          <a:blip r:embed="rId4"/>
          <a:stretch>
            <a:fillRect/>
          </a:stretch>
        </p:blipFill>
        <p:spPr>
          <a:xfrm>
            <a:off x="512560" y="1371377"/>
            <a:ext cx="4610779" cy="119561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3CFEDA3-21C8-A83B-6869-C96703DF3D5A}"/>
              </a:ext>
            </a:extLst>
          </p:cNvPr>
          <p:cNvPicPr>
            <a:picLocks noChangeAspect="1"/>
          </p:cNvPicPr>
          <p:nvPr/>
        </p:nvPicPr>
        <p:blipFill>
          <a:blip r:embed="rId5"/>
          <a:stretch>
            <a:fillRect/>
          </a:stretch>
        </p:blipFill>
        <p:spPr>
          <a:xfrm>
            <a:off x="6385560" y="970310"/>
            <a:ext cx="5431040" cy="5267015"/>
          </a:xfrm>
          <a:prstGeom prst="rect">
            <a:avLst/>
          </a:prstGeom>
        </p:spPr>
      </p:pic>
    </p:spTree>
    <p:extLst>
      <p:ext uri="{BB962C8B-B14F-4D97-AF65-F5344CB8AC3E}">
        <p14:creationId xmlns:p14="http://schemas.microsoft.com/office/powerpoint/2010/main" val="291757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fr-BE" sz="3200" b="1" dirty="0">
                <a:solidFill>
                  <a:schemeClr val="accent2">
                    <a:lumMod val="75000"/>
                  </a:schemeClr>
                </a:solidFill>
                <a:latin typeface="+mn-lt"/>
              </a:rPr>
              <a:t>Publication of the ECA </a:t>
            </a:r>
            <a:r>
              <a:rPr lang="fr-BE" sz="3200" b="1" dirty="0" err="1">
                <a:solidFill>
                  <a:schemeClr val="accent2">
                    <a:lumMod val="75000"/>
                  </a:schemeClr>
                </a:solidFill>
                <a:latin typeface="+mn-lt"/>
              </a:rPr>
              <a:t>special</a:t>
            </a:r>
            <a:r>
              <a:rPr lang="fr-BE" sz="3200" b="1" dirty="0">
                <a:solidFill>
                  <a:schemeClr val="accent2">
                    <a:lumMod val="75000"/>
                  </a:schemeClr>
                </a:solidFill>
                <a:latin typeface="+mn-lt"/>
              </a:rPr>
              <a:t> report on Hydrogen</a:t>
            </a:r>
          </a:p>
        </p:txBody>
      </p:sp>
      <p:pic>
        <p:nvPicPr>
          <p:cNvPr id="6" name="Picture 5">
            <a:extLst>
              <a:ext uri="{FF2B5EF4-FFF2-40B4-BE49-F238E27FC236}">
                <a16:creationId xmlns:a16="http://schemas.microsoft.com/office/drawing/2014/main" id="{9CC011F4-A6F7-4AFA-18DB-D20A979ACC2E}"/>
              </a:ext>
            </a:extLst>
          </p:cNvPr>
          <p:cNvPicPr>
            <a:picLocks noChangeAspect="1"/>
          </p:cNvPicPr>
          <p:nvPr/>
        </p:nvPicPr>
        <p:blipFill>
          <a:blip r:embed="rId3"/>
          <a:stretch>
            <a:fillRect/>
          </a:stretch>
        </p:blipFill>
        <p:spPr>
          <a:xfrm>
            <a:off x="354867" y="1261528"/>
            <a:ext cx="5741133" cy="4334943"/>
          </a:xfrm>
          <a:prstGeom prst="rect">
            <a:avLst/>
          </a:prstGeom>
        </p:spPr>
      </p:pic>
      <p:sp>
        <p:nvSpPr>
          <p:cNvPr id="3" name="TextBox 2">
            <a:extLst>
              <a:ext uri="{FF2B5EF4-FFF2-40B4-BE49-F238E27FC236}">
                <a16:creationId xmlns:a16="http://schemas.microsoft.com/office/drawing/2014/main" id="{57ABB634-B0AA-DEB6-A4F7-BD3E10F5DB71}"/>
              </a:ext>
            </a:extLst>
          </p:cNvPr>
          <p:cNvSpPr txBox="1"/>
          <p:nvPr/>
        </p:nvSpPr>
        <p:spPr>
          <a:xfrm>
            <a:off x="6239157" y="1261528"/>
            <a:ext cx="5597976" cy="3693319"/>
          </a:xfrm>
          <a:prstGeom prst="rect">
            <a:avLst/>
          </a:prstGeom>
          <a:noFill/>
        </p:spPr>
        <p:txBody>
          <a:bodyPr wrap="square">
            <a:spAutoFit/>
          </a:bodyPr>
          <a:lstStyle/>
          <a:p>
            <a:pPr marL="285750" indent="-285750">
              <a:buFont typeface="Arial" panose="020B0604020202020204" pitchFamily="34" charset="0"/>
              <a:buChar char="•"/>
            </a:pPr>
            <a:r>
              <a:rPr lang="en-GB" b="1" dirty="0"/>
              <a:t>Recommendation 1</a:t>
            </a:r>
            <a:r>
              <a:rPr lang="en-GB" dirty="0"/>
              <a:t> – Following a reality check, make strategic choices on the way ahead without creating new strategic dependencies</a:t>
            </a:r>
          </a:p>
          <a:p>
            <a:pPr marL="285750" indent="-285750">
              <a:buFont typeface="Arial" panose="020B0604020202020204" pitchFamily="34" charset="0"/>
              <a:buChar char="•"/>
            </a:pPr>
            <a:r>
              <a:rPr lang="en-US" b="1" dirty="0"/>
              <a:t>Recommendation 2 </a:t>
            </a:r>
            <a:r>
              <a:rPr lang="en-US" dirty="0"/>
              <a:t>– Set out an EU roadmap and monitor progress</a:t>
            </a:r>
          </a:p>
          <a:p>
            <a:pPr marL="285750" indent="-285750">
              <a:buFont typeface="Arial" panose="020B0604020202020204" pitchFamily="34" charset="0"/>
              <a:buChar char="•"/>
            </a:pPr>
            <a:r>
              <a:rPr lang="en-US" b="1" dirty="0"/>
              <a:t>Recommendation 3 </a:t>
            </a:r>
            <a:r>
              <a:rPr lang="en-US" dirty="0"/>
              <a:t>– Obtain reliable national funding data and assess the appropriateness of EU funding arrangements accordingly</a:t>
            </a:r>
          </a:p>
          <a:p>
            <a:pPr marL="285750" indent="-285750">
              <a:buFont typeface="Arial" panose="020B0604020202020204" pitchFamily="34" charset="0"/>
              <a:buChar char="•"/>
            </a:pPr>
            <a:r>
              <a:rPr lang="en-US" b="1" dirty="0"/>
              <a:t>Recommendation 4 </a:t>
            </a:r>
            <a:r>
              <a:rPr lang="en-US" dirty="0"/>
              <a:t>– Monitor permitting processes in the member states</a:t>
            </a:r>
          </a:p>
          <a:p>
            <a:pPr marL="285750" indent="-285750">
              <a:buFont typeface="Arial" panose="020B0604020202020204" pitchFamily="34" charset="0"/>
              <a:buChar char="•"/>
            </a:pPr>
            <a:r>
              <a:rPr lang="en-US" b="1" dirty="0"/>
              <a:t>Recommendation 5 </a:t>
            </a:r>
            <a:r>
              <a:rPr lang="en-US" dirty="0"/>
              <a:t>– Take a clear decision on support and coordination actions with and for the hydrogen industry</a:t>
            </a:r>
            <a:endParaRPr lang="en-GB" dirty="0"/>
          </a:p>
        </p:txBody>
      </p:sp>
    </p:spTree>
    <p:extLst>
      <p:ext uri="{BB962C8B-B14F-4D97-AF65-F5344CB8AC3E}">
        <p14:creationId xmlns:p14="http://schemas.microsoft.com/office/powerpoint/2010/main" val="3864958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fr-BE" sz="3200" b="1" dirty="0">
                <a:solidFill>
                  <a:schemeClr val="accent2">
                    <a:lumMod val="75000"/>
                  </a:schemeClr>
                </a:solidFill>
                <a:latin typeface="+mn-lt"/>
              </a:rPr>
              <a:t>Hydrogen Insights 2024 – </a:t>
            </a:r>
            <a:r>
              <a:rPr lang="fr-BE" sz="3200" b="1" i="1" dirty="0">
                <a:solidFill>
                  <a:schemeClr val="accent2">
                    <a:lumMod val="75000"/>
                  </a:schemeClr>
                </a:solidFill>
                <a:latin typeface="+mn-lt"/>
              </a:rPr>
              <a:t>Hydrogen Council</a:t>
            </a:r>
          </a:p>
        </p:txBody>
      </p:sp>
      <p:sp>
        <p:nvSpPr>
          <p:cNvPr id="4" name="TextBox 3">
            <a:extLst>
              <a:ext uri="{FF2B5EF4-FFF2-40B4-BE49-F238E27FC236}">
                <a16:creationId xmlns:a16="http://schemas.microsoft.com/office/drawing/2014/main" id="{7AAFC00D-F9CF-E192-BF69-6F67677A4024}"/>
              </a:ext>
            </a:extLst>
          </p:cNvPr>
          <p:cNvSpPr txBox="1"/>
          <p:nvPr/>
        </p:nvSpPr>
        <p:spPr>
          <a:xfrm>
            <a:off x="290484" y="877793"/>
            <a:ext cx="5195915" cy="5355312"/>
          </a:xfrm>
          <a:prstGeom prst="rect">
            <a:avLst/>
          </a:prstGeom>
          <a:noFill/>
        </p:spPr>
        <p:txBody>
          <a:bodyPr wrap="square" rtlCol="0">
            <a:spAutoFit/>
          </a:bodyPr>
          <a:lstStyle/>
          <a:p>
            <a:r>
              <a:rPr lang="fr-BE" b="1" dirty="0"/>
              <a:t>Publication of the </a:t>
            </a:r>
            <a:r>
              <a:rPr lang="fr-BE" b="1" dirty="0">
                <a:hlinkClick r:id="rId3"/>
              </a:rPr>
              <a:t>Hydrogen Insights 2024 </a:t>
            </a:r>
            <a:r>
              <a:rPr lang="fr-BE" b="1" dirty="0"/>
              <a:t>by the Hydrogen Council &amp; McKinsey on 18 </a:t>
            </a:r>
            <a:r>
              <a:rPr lang="fr-BE" b="1" dirty="0" err="1"/>
              <a:t>September</a:t>
            </a:r>
            <a:r>
              <a:rPr lang="fr-BE" b="1" dirty="0"/>
              <a:t> 2024.</a:t>
            </a:r>
          </a:p>
          <a:p>
            <a:pPr marL="285750" indent="-285750">
              <a:buFont typeface="Arial" panose="020B0604020202020204" pitchFamily="34" charset="0"/>
              <a:buChar char="•"/>
            </a:pPr>
            <a:r>
              <a:rPr lang="fr-BE" b="1" dirty="0"/>
              <a:t>X7 </a:t>
            </a:r>
            <a:r>
              <a:rPr lang="en-US" b="1" dirty="0"/>
              <a:t>increase </a:t>
            </a:r>
            <a:r>
              <a:rPr lang="en-US" dirty="0"/>
              <a:t>in committed capital for projects reaching FID, in 4 years.</a:t>
            </a:r>
          </a:p>
          <a:p>
            <a:pPr marL="285750" indent="-285750">
              <a:buFont typeface="Arial" panose="020B0604020202020204" pitchFamily="34" charset="0"/>
              <a:buChar char="•"/>
            </a:pPr>
            <a:r>
              <a:rPr lang="en-US" dirty="0"/>
              <a:t>2020: 228 projects with committed capital in 2020</a:t>
            </a:r>
            <a:br>
              <a:rPr lang="en-US" dirty="0"/>
            </a:br>
            <a:r>
              <a:rPr lang="en-US" dirty="0"/>
              <a:t>May 2024: 1,572 </a:t>
            </a:r>
          </a:p>
          <a:p>
            <a:pPr marL="285750" indent="-285750">
              <a:buFont typeface="Arial" panose="020B0604020202020204" pitchFamily="34" charset="0"/>
              <a:buChar char="•"/>
            </a:pPr>
            <a:r>
              <a:rPr lang="en-US" b="1" dirty="0"/>
              <a:t>Europe:</a:t>
            </a:r>
            <a:r>
              <a:rPr lang="en-US" dirty="0"/>
              <a:t> number of projects has risen (124 to 600 in 4 years), but global share of projects has fallen (55% in 2020 to 40% in 2024), to the benefit of North America (20%), China (10%) and Latin America (10%).</a:t>
            </a:r>
          </a:p>
          <a:p>
            <a:pPr marL="285750" indent="-285750">
              <a:buFont typeface="Arial" panose="020B0604020202020204" pitchFamily="34" charset="0"/>
              <a:buChar char="•"/>
            </a:pPr>
            <a:r>
              <a:rPr lang="en-US" dirty="0"/>
              <a:t>Worldwide, </a:t>
            </a:r>
            <a:r>
              <a:rPr lang="en-US" b="1" dirty="0"/>
              <a:t>investment in projects </a:t>
            </a:r>
            <a:r>
              <a:rPr lang="en-US" dirty="0"/>
              <a:t>that have reached the FID stage </a:t>
            </a:r>
            <a:r>
              <a:rPr lang="en-US" b="1" dirty="0"/>
              <a:t>has risen from around US$10 billion for 102 projects to US$75 billion for 434 projects in 4 years.</a:t>
            </a:r>
          </a:p>
          <a:p>
            <a:pPr marL="285750" indent="-285750">
              <a:buFont typeface="Arial" panose="020B0604020202020204" pitchFamily="34" charset="0"/>
              <a:buChar char="•"/>
            </a:pPr>
            <a:r>
              <a:rPr lang="en-US" dirty="0"/>
              <a:t>Problems specific to the sector remain: regulatory uncertainty, rising costs of renewable energy and </a:t>
            </a:r>
            <a:r>
              <a:rPr lang="en-US" dirty="0" err="1"/>
              <a:t>electrolysers</a:t>
            </a:r>
            <a:r>
              <a:rPr lang="en-US" dirty="0"/>
              <a:t>, which are causing delays in projects.</a:t>
            </a:r>
            <a:endParaRPr lang="en-GB" dirty="0"/>
          </a:p>
        </p:txBody>
      </p:sp>
      <p:pic>
        <p:nvPicPr>
          <p:cNvPr id="12" name="Picture 11">
            <a:extLst>
              <a:ext uri="{FF2B5EF4-FFF2-40B4-BE49-F238E27FC236}">
                <a16:creationId xmlns:a16="http://schemas.microsoft.com/office/drawing/2014/main" id="{09F6F27C-9840-F8C0-44D6-D838FED8094A}"/>
              </a:ext>
            </a:extLst>
          </p:cNvPr>
          <p:cNvPicPr>
            <a:picLocks noChangeAspect="1"/>
          </p:cNvPicPr>
          <p:nvPr/>
        </p:nvPicPr>
        <p:blipFill>
          <a:blip r:embed="rId4"/>
          <a:stretch>
            <a:fillRect/>
          </a:stretch>
        </p:blipFill>
        <p:spPr>
          <a:xfrm>
            <a:off x="5371509" y="769389"/>
            <a:ext cx="6820491" cy="5319221"/>
          </a:xfrm>
          <a:prstGeom prst="rect">
            <a:avLst/>
          </a:prstGeom>
        </p:spPr>
      </p:pic>
    </p:spTree>
    <p:extLst>
      <p:ext uri="{BB962C8B-B14F-4D97-AF65-F5344CB8AC3E}">
        <p14:creationId xmlns:p14="http://schemas.microsoft.com/office/powerpoint/2010/main" val="411751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fr-BE" sz="3200" b="1" dirty="0" err="1">
                <a:solidFill>
                  <a:schemeClr val="accent2">
                    <a:lumMod val="75000"/>
                  </a:schemeClr>
                </a:solidFill>
                <a:latin typeface="+mn-lt"/>
              </a:rPr>
              <a:t>Other</a:t>
            </a:r>
            <a:r>
              <a:rPr lang="fr-BE" sz="3200" b="1" dirty="0">
                <a:solidFill>
                  <a:schemeClr val="accent2">
                    <a:lumMod val="75000"/>
                  </a:schemeClr>
                </a:solidFill>
                <a:latin typeface="+mn-lt"/>
              </a:rPr>
              <a:t> Reports</a:t>
            </a:r>
          </a:p>
        </p:txBody>
      </p:sp>
      <p:sp>
        <p:nvSpPr>
          <p:cNvPr id="4" name="TextBox 3">
            <a:extLst>
              <a:ext uri="{FF2B5EF4-FFF2-40B4-BE49-F238E27FC236}">
                <a16:creationId xmlns:a16="http://schemas.microsoft.com/office/drawing/2014/main" id="{7AAFC00D-F9CF-E192-BF69-6F67677A4024}"/>
              </a:ext>
            </a:extLst>
          </p:cNvPr>
          <p:cNvSpPr txBox="1"/>
          <p:nvPr/>
        </p:nvSpPr>
        <p:spPr>
          <a:xfrm>
            <a:off x="541122" y="1492892"/>
            <a:ext cx="6053705" cy="3693319"/>
          </a:xfrm>
          <a:prstGeom prst="rect">
            <a:avLst/>
          </a:prstGeom>
          <a:noFill/>
        </p:spPr>
        <p:txBody>
          <a:bodyPr wrap="square" rtlCol="0">
            <a:spAutoFit/>
          </a:bodyPr>
          <a:lstStyle/>
          <a:p>
            <a:r>
              <a:rPr lang="fr-BE" b="1" dirty="0" err="1">
                <a:hlinkClick r:id="rId3"/>
              </a:rPr>
              <a:t>Interim</a:t>
            </a:r>
            <a:r>
              <a:rPr lang="fr-BE" b="1" dirty="0">
                <a:hlinkClick r:id="rId3"/>
              </a:rPr>
              <a:t> report </a:t>
            </a:r>
            <a:r>
              <a:rPr lang="fr-BE" b="1" dirty="0" err="1">
                <a:hlinkClick r:id="rId3"/>
              </a:rPr>
              <a:t>evaluation</a:t>
            </a:r>
            <a:r>
              <a:rPr lang="fr-BE" b="1" dirty="0">
                <a:hlinkClick r:id="rId3"/>
              </a:rPr>
              <a:t> </a:t>
            </a:r>
            <a:r>
              <a:rPr lang="fr-BE" b="1" dirty="0"/>
              <a:t>of Horizon Europe </a:t>
            </a:r>
            <a:r>
              <a:rPr lang="fr-BE" b="1" dirty="0" err="1"/>
              <a:t>published</a:t>
            </a:r>
            <a:endParaRPr lang="fr-BE" dirty="0"/>
          </a:p>
          <a:p>
            <a:pPr marL="285750" indent="-285750">
              <a:buFont typeface="Wingdings" panose="05000000000000000000" pitchFamily="2" charset="2"/>
              <a:buChar char="Ø"/>
            </a:pPr>
            <a:r>
              <a:rPr lang="fr-BE" dirty="0"/>
              <a:t>Input to the </a:t>
            </a:r>
            <a:r>
              <a:rPr lang="fr-BE" dirty="0" err="1"/>
              <a:t>interim</a:t>
            </a:r>
            <a:r>
              <a:rPr lang="fr-BE" dirty="0"/>
              <a:t> </a:t>
            </a:r>
            <a:r>
              <a:rPr lang="fr-BE" dirty="0" err="1"/>
              <a:t>evaluation</a:t>
            </a:r>
            <a:r>
              <a:rPr lang="fr-BE" dirty="0"/>
              <a:t> of Horizon Europe </a:t>
            </a:r>
            <a:r>
              <a:rPr lang="fr-BE" dirty="0" err="1"/>
              <a:t>covering</a:t>
            </a:r>
            <a:r>
              <a:rPr lang="fr-BE" dirty="0"/>
              <a:t> 2021-2023</a:t>
            </a:r>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endParaRPr lang="fr-BE" dirty="0"/>
          </a:p>
          <a:p>
            <a:pPr marL="285750" indent="-285750">
              <a:buFont typeface="Wingdings" panose="05000000000000000000" pitchFamily="2" charset="2"/>
              <a:buChar char="Ø"/>
            </a:pPr>
            <a:endParaRPr lang="fr-BE" dirty="0"/>
          </a:p>
          <a:p>
            <a:endParaRPr lang="fr-BE" dirty="0"/>
          </a:p>
          <a:p>
            <a:r>
              <a:rPr lang="fr-BE" b="1" dirty="0"/>
              <a:t>Publication of the </a:t>
            </a:r>
            <a:r>
              <a:rPr lang="en-US" b="1" dirty="0">
                <a:hlinkClick r:id="rId4"/>
              </a:rPr>
              <a:t>State of the Energy Union Report 2024</a:t>
            </a:r>
            <a:endParaRPr lang="en-GB" dirty="0"/>
          </a:p>
          <a:p>
            <a:endParaRPr lang="en-GB" dirty="0"/>
          </a:p>
        </p:txBody>
      </p:sp>
      <p:pic>
        <p:nvPicPr>
          <p:cNvPr id="3" name="Picture 2">
            <a:extLst>
              <a:ext uri="{FF2B5EF4-FFF2-40B4-BE49-F238E27FC236}">
                <a16:creationId xmlns:a16="http://schemas.microsoft.com/office/drawing/2014/main" id="{AF59A124-1AFF-2CDF-0BBA-5D1197437850}"/>
              </a:ext>
            </a:extLst>
          </p:cNvPr>
          <p:cNvPicPr>
            <a:picLocks noChangeAspect="1"/>
          </p:cNvPicPr>
          <p:nvPr/>
        </p:nvPicPr>
        <p:blipFill>
          <a:blip r:embed="rId5"/>
          <a:stretch>
            <a:fillRect/>
          </a:stretch>
        </p:blipFill>
        <p:spPr>
          <a:xfrm>
            <a:off x="6999225" y="1492892"/>
            <a:ext cx="1612942" cy="1509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90468381-D242-D9C9-CDA5-EBF3C05CBE6D}"/>
              </a:ext>
            </a:extLst>
          </p:cNvPr>
          <p:cNvPicPr>
            <a:picLocks noChangeAspect="1"/>
          </p:cNvPicPr>
          <p:nvPr/>
        </p:nvPicPr>
        <p:blipFill>
          <a:blip r:embed="rId6"/>
          <a:stretch>
            <a:fillRect/>
          </a:stretch>
        </p:blipFill>
        <p:spPr>
          <a:xfrm>
            <a:off x="6999225" y="3855379"/>
            <a:ext cx="1612942" cy="1144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672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A picture containing graphical user interface&#10;&#10;Description automatically generated">
            <a:extLst>
              <a:ext uri="{FF2B5EF4-FFF2-40B4-BE49-F238E27FC236}">
                <a16:creationId xmlns:a16="http://schemas.microsoft.com/office/drawing/2014/main" id="{DC0EBCA5-DC9C-8402-A0DC-26D4E6DD7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338" y="2058988"/>
            <a:ext cx="53848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11D0A0D-236B-B763-4942-F91290D562D1}"/>
              </a:ext>
            </a:extLst>
          </p:cNvPr>
          <p:cNvSpPr txBox="1"/>
          <p:nvPr/>
        </p:nvSpPr>
        <p:spPr>
          <a:xfrm>
            <a:off x="3295650" y="842963"/>
            <a:ext cx="3686175" cy="769937"/>
          </a:xfrm>
          <a:prstGeom prst="rect">
            <a:avLst/>
          </a:prstGeom>
          <a:noFill/>
        </p:spPr>
        <p:txBody>
          <a:bodyPr>
            <a:spAutoFit/>
          </a:bodyPr>
          <a:lstStyle/>
          <a:p>
            <a:pPr algn="ctr" eaLnBrk="1" fontAlgn="auto" hangingPunct="1">
              <a:spcBef>
                <a:spcPts val="0"/>
              </a:spcBef>
              <a:spcAft>
                <a:spcPts val="0"/>
              </a:spcAft>
              <a:defRPr/>
            </a:pPr>
            <a:r>
              <a:rPr lang="fr-BE" sz="4400" b="1" dirty="0">
                <a:solidFill>
                  <a:schemeClr val="accent1">
                    <a:lumMod val="75000"/>
                  </a:schemeClr>
                </a:solidFill>
                <a:ea typeface="Calibri" panose="020F0502020204030204" pitchFamily="34" charset="0"/>
                <a:cs typeface="Calibri" panose="020F0502020204030204" pitchFamily="34" charset="0"/>
              </a:rPr>
              <a:t>THANK YOU!</a:t>
            </a:r>
          </a:p>
        </p:txBody>
      </p:sp>
      <p:sp>
        <p:nvSpPr>
          <p:cNvPr id="3" name="TextBox 2">
            <a:extLst>
              <a:ext uri="{FF2B5EF4-FFF2-40B4-BE49-F238E27FC236}">
                <a16:creationId xmlns:a16="http://schemas.microsoft.com/office/drawing/2014/main" id="{A63C7934-E270-6E9D-C53B-4B0AC60C871B}"/>
              </a:ext>
            </a:extLst>
          </p:cNvPr>
          <p:cNvSpPr txBox="1"/>
          <p:nvPr/>
        </p:nvSpPr>
        <p:spPr>
          <a:xfrm>
            <a:off x="3001963" y="3429000"/>
            <a:ext cx="4273550" cy="2862322"/>
          </a:xfrm>
          <a:prstGeom prst="rect">
            <a:avLst/>
          </a:prstGeom>
          <a:noFill/>
        </p:spPr>
        <p:txBody>
          <a:bodyPr>
            <a:spAutoFit/>
          </a:bodyPr>
          <a:lstStyle/>
          <a:p>
            <a:pPr algn="ctr" eaLnBrk="1" fontAlgn="auto" hangingPunct="1">
              <a:spcBef>
                <a:spcPts val="0"/>
              </a:spcBef>
              <a:spcAft>
                <a:spcPts val="0"/>
              </a:spcAft>
              <a:defRPr/>
            </a:pPr>
            <a:r>
              <a:rPr lang="fr-BE" b="1" dirty="0">
                <a:solidFill>
                  <a:schemeClr val="accent1">
                    <a:lumMod val="75000"/>
                  </a:schemeClr>
                </a:solidFill>
                <a:ea typeface="Calibri" panose="020F0502020204030204" pitchFamily="34" charset="0"/>
                <a:cs typeface="Calibri" panose="020F0502020204030204" pitchFamily="34" charset="0"/>
              </a:rPr>
              <a:t>Avenue Marnix 23</a:t>
            </a:r>
          </a:p>
          <a:p>
            <a:pPr algn="ctr" eaLnBrk="1" fontAlgn="auto" hangingPunct="1">
              <a:spcBef>
                <a:spcPts val="0"/>
              </a:spcBef>
              <a:spcAft>
                <a:spcPts val="0"/>
              </a:spcAft>
              <a:defRPr/>
            </a:pPr>
            <a:r>
              <a:rPr lang="fr-BE" b="1" dirty="0">
                <a:solidFill>
                  <a:schemeClr val="accent1">
                    <a:lumMod val="75000"/>
                  </a:schemeClr>
                </a:solidFill>
                <a:ea typeface="Calibri" panose="020F0502020204030204" pitchFamily="34" charset="0"/>
                <a:cs typeface="Calibri" panose="020F0502020204030204" pitchFamily="34" charset="0"/>
              </a:rPr>
              <a:t>1000 Brussels, </a:t>
            </a:r>
            <a:r>
              <a:rPr lang="fr-BE" b="1" dirty="0" err="1">
                <a:solidFill>
                  <a:schemeClr val="accent1">
                    <a:lumMod val="75000"/>
                  </a:schemeClr>
                </a:solidFill>
                <a:ea typeface="Calibri" panose="020F0502020204030204" pitchFamily="34" charset="0"/>
                <a:cs typeface="Calibri" panose="020F0502020204030204" pitchFamily="34" charset="0"/>
              </a:rPr>
              <a:t>Belgium</a:t>
            </a:r>
            <a:endParaRPr lang="fr-BE" b="1" dirty="0">
              <a:solidFill>
                <a:schemeClr val="accent1">
                  <a:lumMod val="75000"/>
                </a:schemeClr>
              </a:solidFill>
              <a:ea typeface="Calibri" panose="020F0502020204030204" pitchFamily="34" charset="0"/>
              <a:cs typeface="Calibri" panose="020F0502020204030204" pitchFamily="34" charset="0"/>
            </a:endParaRPr>
          </a:p>
          <a:p>
            <a:pPr algn="ctr" eaLnBrk="1" fontAlgn="auto" hangingPunct="1">
              <a:spcBef>
                <a:spcPts val="0"/>
              </a:spcBef>
              <a:spcAft>
                <a:spcPts val="0"/>
              </a:spcAft>
              <a:defRPr/>
            </a:pPr>
            <a:endParaRPr lang="fr-BE" b="1" dirty="0">
              <a:solidFill>
                <a:schemeClr val="accent1">
                  <a:lumMod val="75000"/>
                </a:schemeClr>
              </a:solidFill>
              <a:ea typeface="Calibri" panose="020F0502020204030204" pitchFamily="34" charset="0"/>
              <a:cs typeface="Calibri" panose="020F0502020204030204" pitchFamily="34" charset="0"/>
            </a:endParaRPr>
          </a:p>
          <a:p>
            <a:pPr algn="ctr" eaLnBrk="1" fontAlgn="auto" hangingPunct="1">
              <a:spcBef>
                <a:spcPts val="0"/>
              </a:spcBef>
              <a:spcAft>
                <a:spcPts val="0"/>
              </a:spcAft>
              <a:defRPr/>
            </a:pPr>
            <a:endParaRPr lang="fr-BE" b="1" dirty="0">
              <a:solidFill>
                <a:schemeClr val="accent1">
                  <a:lumMod val="75000"/>
                </a:schemeClr>
              </a:solidFill>
              <a:ea typeface="Calibri" panose="020F0502020204030204" pitchFamily="34" charset="0"/>
              <a:cs typeface="Calibri" panose="020F0502020204030204" pitchFamily="34" charset="0"/>
            </a:endParaRPr>
          </a:p>
          <a:p>
            <a:pPr algn="ctr" eaLnBrk="1" fontAlgn="auto" hangingPunct="1">
              <a:spcBef>
                <a:spcPts val="0"/>
              </a:spcBef>
              <a:spcAft>
                <a:spcPts val="0"/>
              </a:spcAft>
              <a:defRPr/>
            </a:pPr>
            <a:r>
              <a:rPr lang="fr-BE" b="1" dirty="0">
                <a:solidFill>
                  <a:schemeClr val="accent1">
                    <a:lumMod val="75000"/>
                  </a:schemeClr>
                </a:solidFill>
                <a:ea typeface="Calibri" panose="020F0502020204030204" pitchFamily="34" charset="0"/>
                <a:cs typeface="Calibri" panose="020F0502020204030204" pitchFamily="34" charset="0"/>
              </a:rPr>
              <a:t>Next meeting to </a:t>
            </a:r>
            <a:r>
              <a:rPr lang="fr-BE" b="1" dirty="0" err="1">
                <a:solidFill>
                  <a:schemeClr val="accent1">
                    <a:lumMod val="75000"/>
                  </a:schemeClr>
                </a:solidFill>
                <a:ea typeface="Calibri" panose="020F0502020204030204" pitchFamily="34" charset="0"/>
                <a:cs typeface="Calibri" panose="020F0502020204030204" pitchFamily="34" charset="0"/>
              </a:rPr>
              <a:t>be</a:t>
            </a:r>
            <a:r>
              <a:rPr lang="fr-BE" b="1" dirty="0">
                <a:solidFill>
                  <a:schemeClr val="accent1">
                    <a:lumMod val="75000"/>
                  </a:schemeClr>
                </a:solidFill>
                <a:ea typeface="Calibri" panose="020F0502020204030204" pitchFamily="34" charset="0"/>
                <a:cs typeface="Calibri" panose="020F0502020204030204" pitchFamily="34" charset="0"/>
              </a:rPr>
              <a:t> </a:t>
            </a:r>
            <a:r>
              <a:rPr lang="fr-BE" b="1" dirty="0" err="1">
                <a:solidFill>
                  <a:schemeClr val="accent1">
                    <a:lumMod val="75000"/>
                  </a:schemeClr>
                </a:solidFill>
                <a:ea typeface="Calibri" panose="020F0502020204030204" pitchFamily="34" charset="0"/>
                <a:cs typeface="Calibri" panose="020F0502020204030204" pitchFamily="34" charset="0"/>
              </a:rPr>
              <a:t>scheduled</a:t>
            </a:r>
            <a:r>
              <a:rPr lang="fr-BE" b="1" dirty="0">
                <a:solidFill>
                  <a:schemeClr val="accent1">
                    <a:lumMod val="75000"/>
                  </a:schemeClr>
                </a:solidFill>
                <a:ea typeface="Calibri" panose="020F0502020204030204" pitchFamily="34" charset="0"/>
                <a:cs typeface="Calibri" panose="020F0502020204030204" pitchFamily="34" charset="0"/>
              </a:rPr>
              <a:t>: </a:t>
            </a:r>
          </a:p>
          <a:p>
            <a:pPr algn="ctr" eaLnBrk="1" fontAlgn="auto" hangingPunct="1">
              <a:spcBef>
                <a:spcPts val="0"/>
              </a:spcBef>
              <a:spcAft>
                <a:spcPts val="0"/>
              </a:spcAft>
              <a:defRPr/>
            </a:pPr>
            <a:r>
              <a:rPr lang="fr-BE" b="1" dirty="0">
                <a:solidFill>
                  <a:schemeClr val="accent1">
                    <a:lumMod val="75000"/>
                  </a:schemeClr>
                </a:solidFill>
                <a:ea typeface="Calibri" panose="020F0502020204030204" pitchFamily="34" charset="0"/>
                <a:cs typeface="Calibri" panose="020F0502020204030204" pitchFamily="34" charset="0"/>
              </a:rPr>
              <a:t>25 </a:t>
            </a:r>
            <a:r>
              <a:rPr lang="fr-BE" b="1" dirty="0" err="1">
                <a:solidFill>
                  <a:schemeClr val="accent1">
                    <a:lumMod val="75000"/>
                  </a:schemeClr>
                </a:solidFill>
                <a:ea typeface="Calibri" panose="020F0502020204030204" pitchFamily="34" charset="0"/>
                <a:cs typeface="Calibri" panose="020F0502020204030204" pitchFamily="34" charset="0"/>
              </a:rPr>
              <a:t>October</a:t>
            </a:r>
            <a:endParaRPr lang="fr-BE" b="1" dirty="0">
              <a:solidFill>
                <a:schemeClr val="accent1">
                  <a:lumMod val="75000"/>
                </a:schemeClr>
              </a:solidFill>
              <a:ea typeface="Calibri" panose="020F0502020204030204" pitchFamily="34" charset="0"/>
              <a:cs typeface="Calibri" panose="020F0502020204030204" pitchFamily="34" charset="0"/>
            </a:endParaRPr>
          </a:p>
          <a:p>
            <a:pPr algn="ctr" eaLnBrk="1" fontAlgn="auto" hangingPunct="1">
              <a:spcBef>
                <a:spcPts val="0"/>
              </a:spcBef>
              <a:spcAft>
                <a:spcPts val="0"/>
              </a:spcAft>
              <a:defRPr/>
            </a:pPr>
            <a:endParaRPr lang="fr-BE" b="1" dirty="0">
              <a:solidFill>
                <a:schemeClr val="accent1">
                  <a:lumMod val="75000"/>
                </a:schemeClr>
              </a:solidFill>
              <a:ea typeface="Calibri" panose="020F0502020204030204" pitchFamily="34" charset="0"/>
              <a:cs typeface="Calibri" panose="020F0502020204030204" pitchFamily="34" charset="0"/>
            </a:endParaRPr>
          </a:p>
          <a:p>
            <a:pPr algn="ctr" eaLnBrk="1" fontAlgn="auto" hangingPunct="1">
              <a:spcBef>
                <a:spcPts val="0"/>
              </a:spcBef>
              <a:spcAft>
                <a:spcPts val="0"/>
              </a:spcAft>
              <a:defRPr/>
            </a:pPr>
            <a:r>
              <a:rPr lang="fr-BE" b="1" dirty="0">
                <a:solidFill>
                  <a:srgbClr val="9DBC4F"/>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https://hydrogeneuroperesearch.eu/</a:t>
            </a:r>
            <a:r>
              <a:rPr lang="fr-BE" b="1" dirty="0">
                <a:solidFill>
                  <a:srgbClr val="9DBC4F"/>
                </a:solidFill>
                <a:ea typeface="Calibri" panose="020F0502020204030204" pitchFamily="34" charset="0"/>
                <a:cs typeface="Calibri" panose="020F0502020204030204" pitchFamily="34" charset="0"/>
              </a:rPr>
              <a:t> </a:t>
            </a:r>
          </a:p>
          <a:p>
            <a:pPr algn="ctr" eaLnBrk="1" fontAlgn="auto" hangingPunct="1">
              <a:spcBef>
                <a:spcPts val="0"/>
              </a:spcBef>
              <a:spcAft>
                <a:spcPts val="0"/>
              </a:spcAft>
              <a:defRPr/>
            </a:pPr>
            <a:endParaRPr lang="fr-BE" b="1" dirty="0">
              <a:solidFill>
                <a:schemeClr val="accent1">
                  <a:lumMod val="75000"/>
                </a:schemeClr>
              </a:solidFill>
              <a:ea typeface="Calibri" panose="020F0502020204030204" pitchFamily="34" charset="0"/>
              <a:cs typeface="Calibri" panose="020F0502020204030204" pitchFamily="34" charset="0"/>
            </a:endParaRPr>
          </a:p>
          <a:p>
            <a:pPr algn="ctr" eaLnBrk="1" fontAlgn="auto" hangingPunct="1">
              <a:spcBef>
                <a:spcPts val="0"/>
              </a:spcBef>
              <a:spcAft>
                <a:spcPts val="0"/>
              </a:spcAft>
              <a:defRPr/>
            </a:pPr>
            <a:endParaRPr lang="fr-BE" b="1" dirty="0">
              <a:solidFill>
                <a:schemeClr val="accent1">
                  <a:lumMod val="75000"/>
                </a:schemeClr>
              </a:solidFill>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A close-up of a white sphere&#10;&#10;Description automatically generated">
            <a:extLst>
              <a:ext uri="{FF2B5EF4-FFF2-40B4-BE49-F238E27FC236}">
                <a16:creationId xmlns:a16="http://schemas.microsoft.com/office/drawing/2014/main" id="{F99B1439-62B9-8A8A-10DF-D0B6522A5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1113"/>
            <a:ext cx="1219200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descr="&quot;&quot;">
            <a:extLst>
              <a:ext uri="{FF2B5EF4-FFF2-40B4-BE49-F238E27FC236}">
                <a16:creationId xmlns:a16="http://schemas.microsoft.com/office/drawing/2014/main" id="{4A243731-B704-E3CF-B82B-EBD722F9E988}"/>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sp>
        <p:nvSpPr>
          <p:cNvPr id="12" name="Rectangle 11" descr="&quot;&quot;">
            <a:extLst>
              <a:ext uri="{FF2B5EF4-FFF2-40B4-BE49-F238E27FC236}">
                <a16:creationId xmlns:a16="http://schemas.microsoft.com/office/drawing/2014/main" id="{626B7E0B-5D8C-EA27-D994-34C39C39D30D}"/>
              </a:ext>
            </a:extLst>
          </p:cNvPr>
          <p:cNvSpPr>
            <a:spLocks noGrp="1" noRot="1" noChangeAspect="1" noMove="1" noResize="1" noEditPoints="1" noAdjustHandles="1" noChangeArrowheads="1" noChangeShapeType="1" noTextEdit="1"/>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cxnSp>
        <p:nvCxnSpPr>
          <p:cNvPr id="14" name="Straight Connector 13" descr="&quot;&quot;">
            <a:extLst>
              <a:ext uri="{FF2B5EF4-FFF2-40B4-BE49-F238E27FC236}">
                <a16:creationId xmlns:a16="http://schemas.microsoft.com/office/drawing/2014/main" id="{C731C56C-0740-45E1-1518-C5FE5E89B844}"/>
              </a:ext>
            </a:extLst>
          </p:cNvPr>
          <p:cNvCxnSpPr>
            <a:cxnSpLocks noGrp="1" noRot="1" noChangeAspect="1" noMove="1" noResize="1" noEditPoints="1" noAdjustHandles="1" noChangeArrowheads="1" noChangeShapeType="1"/>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FEDB30E-447C-275C-F239-C97981E6597F}"/>
              </a:ext>
            </a:extLst>
          </p:cNvPr>
          <p:cNvSpPr>
            <a:spLocks noGrp="1"/>
          </p:cNvSpPr>
          <p:nvPr>
            <p:ph type="title"/>
          </p:nvPr>
        </p:nvSpPr>
        <p:spPr>
          <a:xfrm>
            <a:off x="1096963" y="758825"/>
            <a:ext cx="10058400" cy="3565525"/>
          </a:xfrm>
        </p:spPr>
        <p:txBody>
          <a:bodyPr/>
          <a:lstStyle/>
          <a:p>
            <a:pPr fontAlgn="auto">
              <a:spcAft>
                <a:spcPts val="0"/>
              </a:spcAft>
              <a:defRPr/>
            </a:pPr>
            <a:r>
              <a:rPr lang="en-US" sz="4800" dirty="0">
                <a:solidFill>
                  <a:schemeClr val="bg2">
                    <a:lumMod val="25000"/>
                  </a:schemeClr>
                </a:solidFill>
              </a:rPr>
              <a:t>EU INSTITUTIONAL ACTIVITIES</a:t>
            </a:r>
          </a:p>
        </p:txBody>
      </p:sp>
      <p:cxnSp>
        <p:nvCxnSpPr>
          <p:cNvPr id="16" name="Straight Connector 15" descr="&quot;&quot;">
            <a:extLst>
              <a:ext uri="{FF2B5EF4-FFF2-40B4-BE49-F238E27FC236}">
                <a16:creationId xmlns:a16="http://schemas.microsoft.com/office/drawing/2014/main" id="{17312778-DA4F-DA96-A081-6DE60D908D61}"/>
              </a:ext>
            </a:extLst>
          </p:cNvPr>
          <p:cNvCxnSpPr>
            <a:cxnSpLocks noGrp="1" noRot="1" noChangeAspect="1" noMove="1" noResize="1" noEditPoints="1" noAdjustHandles="1" noChangeArrowheads="1" noChangeShapeType="1"/>
          </p:cNvCxnSpPr>
          <p:nvPr/>
        </p:nvCxnSpPr>
        <p:spPr>
          <a:xfrm>
            <a:off x="1208088" y="4343400"/>
            <a:ext cx="987583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descr="&quot;&quot;">
            <a:extLst>
              <a:ext uri="{FF2B5EF4-FFF2-40B4-BE49-F238E27FC236}">
                <a16:creationId xmlns:a16="http://schemas.microsoft.com/office/drawing/2014/main" id="{91471155-B929-1978-9230-696BD7412FD9}"/>
              </a:ext>
            </a:extLst>
          </p:cNvPr>
          <p:cNvSpPr>
            <a:spLocks noGrp="1" noRot="1" noChangeAspect="1" noMove="1" noResize="1" noEditPoints="1" noAdjustHandles="1" noChangeArrowheads="1" noChangeShapeType="1" noTextEdit="1"/>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sp>
        <p:nvSpPr>
          <p:cNvPr id="20" name="Rectangle 19" descr="&quot;&quot;">
            <a:extLst>
              <a:ext uri="{FF2B5EF4-FFF2-40B4-BE49-F238E27FC236}">
                <a16:creationId xmlns:a16="http://schemas.microsoft.com/office/drawing/2014/main" id="{73808F53-59D4-AD14-471E-E880556B5DEC}"/>
              </a:ext>
            </a:extLst>
          </p:cNvPr>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BE"/>
          </a:p>
        </p:txBody>
      </p:sp>
      <p:sp>
        <p:nvSpPr>
          <p:cNvPr id="4" name="Slide Number Placeholder 3">
            <a:extLst>
              <a:ext uri="{FF2B5EF4-FFF2-40B4-BE49-F238E27FC236}">
                <a16:creationId xmlns:a16="http://schemas.microsoft.com/office/drawing/2014/main" id="{1C4EA0F9-C532-25F4-5681-7B63D829E15A}"/>
              </a:ext>
            </a:extLst>
          </p:cNvPr>
          <p:cNvSpPr>
            <a:spLocks noGrp="1"/>
          </p:cNvSpPr>
          <p:nvPr>
            <p:ph type="sldNum" sz="quarter" idx="12"/>
          </p:nvPr>
        </p:nvSpPr>
        <p:spPr/>
        <p:txBody>
          <a:bodyPr>
            <a:normAutofit/>
          </a:bodyPr>
          <a:lstStyle/>
          <a:p>
            <a:pPr defTabSz="914400">
              <a:spcAft>
                <a:spcPts val="600"/>
              </a:spcAft>
              <a:defRPr/>
            </a:pPr>
            <a:fld id="{438DBAE6-8845-47A6-8C53-B97551D8665D}" type="slidenum">
              <a:rPr lang="en-US"/>
              <a:pPr defTabSz="914400">
                <a:spcAft>
                  <a:spcPts val="600"/>
                </a:spcAft>
                <a:defRPr/>
              </a:pPr>
              <a:t>3</a:t>
            </a:fld>
            <a:endParaRPr lang="en-US"/>
          </a:p>
        </p:txBody>
      </p:sp>
    </p:spTree>
    <p:extLst>
      <p:ext uri="{BB962C8B-B14F-4D97-AF65-F5344CB8AC3E}">
        <p14:creationId xmlns:p14="http://schemas.microsoft.com/office/powerpoint/2010/main" val="249741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1CEA3-0937-5D74-BE9A-34F76BE00B31}"/>
              </a:ext>
            </a:extLst>
          </p:cNvPr>
          <p:cNvSpPr>
            <a:spLocks noGrp="1"/>
          </p:cNvSpPr>
          <p:nvPr>
            <p:ph type="sldNum" sz="quarter" idx="16"/>
          </p:nvPr>
        </p:nvSpPr>
        <p:spPr/>
        <p:txBody>
          <a:bodyPr/>
          <a:lstStyle/>
          <a:p>
            <a:pPr>
              <a:defRPr/>
            </a:pPr>
            <a:fld id="{385D28A6-668F-4158-BDC0-14D455B35AA2}" type="slidenum">
              <a:rPr lang="fr-BE" smtClean="0"/>
              <a:pPr>
                <a:defRPr/>
              </a:pPr>
              <a:t>4</a:t>
            </a:fld>
            <a:endParaRPr lang="fr-BE"/>
          </a:p>
        </p:txBody>
      </p:sp>
      <p:sp>
        <p:nvSpPr>
          <p:cNvPr id="9" name="TextBox 8">
            <a:extLst>
              <a:ext uri="{FF2B5EF4-FFF2-40B4-BE49-F238E27FC236}">
                <a16:creationId xmlns:a16="http://schemas.microsoft.com/office/drawing/2014/main" id="{A67B92B9-E14B-8372-9FC4-258D45FC032B}"/>
              </a:ext>
            </a:extLst>
          </p:cNvPr>
          <p:cNvSpPr txBox="1"/>
          <p:nvPr/>
        </p:nvSpPr>
        <p:spPr>
          <a:xfrm>
            <a:off x="162560" y="213995"/>
            <a:ext cx="9738678" cy="584775"/>
          </a:xfrm>
          <a:prstGeom prst="rect">
            <a:avLst/>
          </a:prstGeom>
          <a:noFill/>
        </p:spPr>
        <p:txBody>
          <a:bodyPr wrap="square">
            <a:spAutoFit/>
          </a:bodyPr>
          <a:lstStyle/>
          <a:p>
            <a:pPr eaLnBrk="1" fontAlgn="auto" hangingPunct="1">
              <a:spcBef>
                <a:spcPts val="0"/>
              </a:spcBef>
              <a:spcAft>
                <a:spcPts val="0"/>
              </a:spcAft>
              <a:defRPr/>
            </a:pPr>
            <a:r>
              <a:rPr lang="en-US" sz="3200" b="1" dirty="0">
                <a:solidFill>
                  <a:schemeClr val="accent2">
                    <a:lumMod val="75000"/>
                  </a:schemeClr>
                </a:solidFill>
                <a:latin typeface="+mn-lt"/>
              </a:rPr>
              <a:t>Election EC President and Political Guidelines</a:t>
            </a:r>
          </a:p>
        </p:txBody>
      </p:sp>
      <p:pic>
        <p:nvPicPr>
          <p:cNvPr id="10" name="Picture 9" descr="A group of people in a circle&#10;&#10;Description automatically generated">
            <a:extLst>
              <a:ext uri="{FF2B5EF4-FFF2-40B4-BE49-F238E27FC236}">
                <a16:creationId xmlns:a16="http://schemas.microsoft.com/office/drawing/2014/main" id="{85747E21-50C0-667C-078B-80BCB70CF383}"/>
              </a:ext>
            </a:extLst>
          </p:cNvPr>
          <p:cNvPicPr>
            <a:picLocks noChangeAspect="1"/>
          </p:cNvPicPr>
          <p:nvPr/>
        </p:nvPicPr>
        <p:blipFill>
          <a:blip r:embed="rId3">
            <a:extLst>
              <a:ext uri="{28A0092B-C50C-407E-A947-70E740481C1C}">
                <a14:useLocalDpi xmlns:a14="http://schemas.microsoft.com/office/drawing/2010/main" val="0"/>
              </a:ext>
            </a:extLst>
          </a:blip>
          <a:srcRect l="78234" t="92648" b="2084"/>
          <a:stretch/>
        </p:blipFill>
        <p:spPr>
          <a:xfrm>
            <a:off x="10354356" y="5917346"/>
            <a:ext cx="1439326" cy="348372"/>
          </a:xfrm>
          <a:prstGeom prst="rect">
            <a:avLst/>
          </a:prstGeom>
        </p:spPr>
      </p:pic>
      <p:sp>
        <p:nvSpPr>
          <p:cNvPr id="12" name="TextBox 11">
            <a:extLst>
              <a:ext uri="{FF2B5EF4-FFF2-40B4-BE49-F238E27FC236}">
                <a16:creationId xmlns:a16="http://schemas.microsoft.com/office/drawing/2014/main" id="{8A77F93A-DF6F-0129-BC0D-53D07C97AFFD}"/>
              </a:ext>
            </a:extLst>
          </p:cNvPr>
          <p:cNvSpPr txBox="1"/>
          <p:nvPr/>
        </p:nvSpPr>
        <p:spPr>
          <a:xfrm>
            <a:off x="419725" y="1543986"/>
            <a:ext cx="6801957" cy="3970318"/>
          </a:xfrm>
          <a:prstGeom prst="rect">
            <a:avLst/>
          </a:prstGeom>
          <a:noFill/>
        </p:spPr>
        <p:txBody>
          <a:bodyPr wrap="square">
            <a:spAutoFit/>
          </a:bodyPr>
          <a:lstStyle/>
          <a:p>
            <a:pPr marL="285750" indent="-285750">
              <a:buFont typeface="Arial" panose="020B0604020202020204" pitchFamily="34" charset="0"/>
              <a:buChar char="•"/>
            </a:pPr>
            <a:r>
              <a:rPr lang="en-US" sz="1800" b="1" dirty="0"/>
              <a:t>Ursula von der Leyen was re-elected president of the EC in July </a:t>
            </a:r>
            <a:r>
              <a:rPr lang="en-US" sz="1800" dirty="0"/>
              <a:t>– support of the pro-European 4-party majority in the EP.</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dirty="0"/>
              <a:t>Some of her</a:t>
            </a:r>
            <a:r>
              <a:rPr lang="en-US" sz="1800" dirty="0"/>
              <a:t> </a:t>
            </a:r>
            <a:r>
              <a:rPr lang="en-US" sz="1800" b="1" dirty="0"/>
              <a:t>political guidelines</a:t>
            </a:r>
            <a:r>
              <a:rPr lang="en-US" sz="1800" dirty="0"/>
              <a:t>: </a:t>
            </a:r>
          </a:p>
          <a:p>
            <a:pPr marL="742950" lvl="1" indent="-285750">
              <a:buFont typeface="Wingdings" panose="05000000000000000000" pitchFamily="2" charset="2"/>
              <a:buChar char="§"/>
            </a:pPr>
            <a:r>
              <a:rPr lang="en-US" dirty="0"/>
              <a:t>‘</a:t>
            </a:r>
            <a:r>
              <a:rPr lang="en-US" b="1" dirty="0"/>
              <a:t>Clean Industrial Deal</a:t>
            </a:r>
            <a:r>
              <a:rPr lang="en-US" dirty="0"/>
              <a:t>’ within the first 100 days; to guide investment, particularly in energy-intensive industries such as steel. The Deal should also help to reduce consumers’ energy bills and propose a mechanism of aggregated demand for H2 and for CRM.</a:t>
            </a:r>
          </a:p>
          <a:p>
            <a:pPr marL="742950" lvl="1" indent="-285750">
              <a:buFont typeface="Wingdings" panose="05000000000000000000" pitchFamily="2" charset="2"/>
              <a:buChar char="§"/>
            </a:pPr>
            <a:endParaRPr lang="en-US" dirty="0"/>
          </a:p>
          <a:p>
            <a:pPr marL="742950" lvl="1" indent="-285750">
              <a:buFont typeface="Wingdings" panose="05000000000000000000" pitchFamily="2" charset="2"/>
              <a:buChar char="§"/>
            </a:pPr>
            <a:r>
              <a:rPr lang="en-US" dirty="0"/>
              <a:t>‘</a:t>
            </a:r>
            <a:r>
              <a:rPr lang="en-US" b="1" dirty="0"/>
              <a:t>European Competitiveness Fund</a:t>
            </a:r>
            <a:r>
              <a:rPr lang="en-US" dirty="0"/>
              <a:t>’ to be proposed as part of -the post-2027 EU MFF, whose “</a:t>
            </a:r>
            <a:r>
              <a:rPr lang="en-US" i="1" dirty="0"/>
              <a:t>power to leverage</a:t>
            </a:r>
            <a:r>
              <a:rPr lang="en-US" dirty="0"/>
              <a:t>” should make it possible to </a:t>
            </a:r>
            <a:r>
              <a:rPr lang="en-US" dirty="0" err="1"/>
              <a:t>mobilise</a:t>
            </a:r>
            <a:r>
              <a:rPr lang="en-US" dirty="0"/>
              <a:t> “</a:t>
            </a:r>
            <a:r>
              <a:rPr lang="en-US" i="1" dirty="0"/>
              <a:t>more private and public funding</a:t>
            </a:r>
            <a:r>
              <a:rPr lang="en-US" dirty="0"/>
              <a:t>”. </a:t>
            </a:r>
            <a:br>
              <a:rPr lang="en-US" dirty="0"/>
            </a:br>
            <a:r>
              <a:rPr lang="en-US" dirty="0"/>
              <a:t>This fund will focus on joint cross border projects (IPCEIs)</a:t>
            </a:r>
          </a:p>
        </p:txBody>
      </p:sp>
      <p:graphicFrame>
        <p:nvGraphicFramePr>
          <p:cNvPr id="13" name="Chart 12">
            <a:extLst>
              <a:ext uri="{FF2B5EF4-FFF2-40B4-BE49-F238E27FC236}">
                <a16:creationId xmlns:a16="http://schemas.microsoft.com/office/drawing/2014/main" id="{6BE193CA-D56F-EA58-5318-551E1DD11BDA}"/>
              </a:ext>
            </a:extLst>
          </p:cNvPr>
          <p:cNvGraphicFramePr>
            <a:graphicFrameLocks/>
          </p:cNvGraphicFramePr>
          <p:nvPr>
            <p:extLst>
              <p:ext uri="{D42A27DB-BD31-4B8C-83A1-F6EECF244321}">
                <p14:modId xmlns:p14="http://schemas.microsoft.com/office/powerpoint/2010/main" val="666014905"/>
              </p:ext>
            </p:extLst>
          </p:nvPr>
        </p:nvGraphicFramePr>
        <p:xfrm>
          <a:off x="7221682" y="1974273"/>
          <a:ext cx="4709148" cy="32211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080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circle&#10;&#10;Description automatically generated">
            <a:extLst>
              <a:ext uri="{FF2B5EF4-FFF2-40B4-BE49-F238E27FC236}">
                <a16:creationId xmlns:a16="http://schemas.microsoft.com/office/drawing/2014/main" id="{A3FF25B0-ACBE-1770-DA29-3DF2788F0D81}"/>
              </a:ext>
            </a:extLst>
          </p:cNvPr>
          <p:cNvPicPr>
            <a:picLocks noChangeAspect="1"/>
          </p:cNvPicPr>
          <p:nvPr/>
        </p:nvPicPr>
        <p:blipFill>
          <a:blip r:embed="rId3">
            <a:extLst>
              <a:ext uri="{28A0092B-C50C-407E-A947-70E740481C1C}">
                <a14:useLocalDpi xmlns:a14="http://schemas.microsoft.com/office/drawing/2010/main" val="0"/>
              </a:ext>
            </a:extLst>
          </a:blip>
          <a:srcRect t="6416" b="9987"/>
          <a:stretch/>
        </p:blipFill>
        <p:spPr>
          <a:xfrm>
            <a:off x="4696911" y="0"/>
            <a:ext cx="7495089" cy="6265718"/>
          </a:xfrm>
          <a:prstGeom prst="rect">
            <a:avLst/>
          </a:prstGeom>
        </p:spPr>
      </p:pic>
      <p:sp>
        <p:nvSpPr>
          <p:cNvPr id="3" name="Slide Number Placeholder 2">
            <a:extLst>
              <a:ext uri="{FF2B5EF4-FFF2-40B4-BE49-F238E27FC236}">
                <a16:creationId xmlns:a16="http://schemas.microsoft.com/office/drawing/2014/main" id="{4431CEA3-0937-5D74-BE9A-34F76BE00B31}"/>
              </a:ext>
            </a:extLst>
          </p:cNvPr>
          <p:cNvSpPr>
            <a:spLocks noGrp="1"/>
          </p:cNvSpPr>
          <p:nvPr>
            <p:ph type="sldNum" sz="quarter" idx="16"/>
          </p:nvPr>
        </p:nvSpPr>
        <p:spPr/>
        <p:txBody>
          <a:bodyPr/>
          <a:lstStyle/>
          <a:p>
            <a:pPr>
              <a:defRPr/>
            </a:pPr>
            <a:fld id="{385D28A6-668F-4158-BDC0-14D455B35AA2}" type="slidenum">
              <a:rPr lang="fr-BE" smtClean="0"/>
              <a:pPr>
                <a:defRPr/>
              </a:pPr>
              <a:t>5</a:t>
            </a:fld>
            <a:endParaRPr lang="fr-BE"/>
          </a:p>
        </p:txBody>
      </p:sp>
      <p:sp>
        <p:nvSpPr>
          <p:cNvPr id="6" name="TextBox 5">
            <a:extLst>
              <a:ext uri="{FF2B5EF4-FFF2-40B4-BE49-F238E27FC236}">
                <a16:creationId xmlns:a16="http://schemas.microsoft.com/office/drawing/2014/main" id="{33B4DAF0-2E85-1ECD-91D8-A6099FC6D069}"/>
              </a:ext>
            </a:extLst>
          </p:cNvPr>
          <p:cNvSpPr txBox="1"/>
          <p:nvPr/>
        </p:nvSpPr>
        <p:spPr>
          <a:xfrm>
            <a:off x="297471" y="2046346"/>
            <a:ext cx="4289519" cy="3046988"/>
          </a:xfrm>
          <a:prstGeom prst="rect">
            <a:avLst/>
          </a:prstGeom>
          <a:noFill/>
        </p:spPr>
        <p:txBody>
          <a:bodyPr wrap="square">
            <a:spAutoFit/>
          </a:bodyPr>
          <a:lstStyle/>
          <a:p>
            <a:r>
              <a:rPr lang="fr-BE" sz="1600" dirty="0"/>
              <a:t>On </a:t>
            </a:r>
            <a:r>
              <a:rPr lang="fr-BE" sz="1600" b="1" dirty="0"/>
              <a:t>17 </a:t>
            </a:r>
            <a:r>
              <a:rPr lang="fr-BE" sz="1600" b="1" dirty="0" err="1"/>
              <a:t>September</a:t>
            </a:r>
            <a:r>
              <a:rPr lang="fr-BE" sz="1600" b="1" dirty="0"/>
              <a:t>, </a:t>
            </a:r>
            <a:r>
              <a:rPr lang="fr-BE" sz="1600" dirty="0"/>
              <a:t>the </a:t>
            </a:r>
            <a:r>
              <a:rPr lang="fr-BE" sz="1600" dirty="0" err="1"/>
              <a:t>president</a:t>
            </a:r>
            <a:r>
              <a:rPr lang="fr-BE" sz="1600" dirty="0"/>
              <a:t> of the EC </a:t>
            </a:r>
            <a:r>
              <a:rPr lang="fr-BE" sz="1600" dirty="0" err="1"/>
              <a:t>allocated</a:t>
            </a:r>
            <a:r>
              <a:rPr lang="fr-BE" sz="1600" dirty="0"/>
              <a:t> portfolios to the </a:t>
            </a:r>
            <a:r>
              <a:rPr lang="fr-BE" sz="1600" dirty="0" err="1"/>
              <a:t>the</a:t>
            </a:r>
            <a:r>
              <a:rPr lang="fr-BE" sz="1600" dirty="0"/>
              <a:t> </a:t>
            </a:r>
            <a:r>
              <a:rPr lang="fr-BE" sz="1600" b="1" dirty="0" err="1"/>
              <a:t>designated</a:t>
            </a:r>
            <a:r>
              <a:rPr lang="fr-BE" sz="1600" b="1" dirty="0"/>
              <a:t> candidates </a:t>
            </a:r>
            <a:r>
              <a:rPr lang="fr-BE" sz="1600" b="1" dirty="0" err="1"/>
              <a:t>Commissioners</a:t>
            </a:r>
            <a:r>
              <a:rPr lang="fr-BE" sz="1600" b="1" dirty="0"/>
              <a:t>.</a:t>
            </a:r>
          </a:p>
          <a:p>
            <a:endParaRPr lang="fr-BE" sz="1600" b="1" dirty="0"/>
          </a:p>
          <a:p>
            <a:pPr marL="285750" indent="-285750">
              <a:buFont typeface="Arial" panose="020B0604020202020204" pitchFamily="34" charset="0"/>
              <a:buChar char="•"/>
            </a:pPr>
            <a:r>
              <a:rPr lang="fr-BE" sz="1600" b="1" dirty="0"/>
              <a:t>11 </a:t>
            </a:r>
            <a:r>
              <a:rPr lang="fr-BE" sz="1600" b="1" dirty="0" err="1"/>
              <a:t>women</a:t>
            </a:r>
            <a:r>
              <a:rPr lang="fr-BE" sz="1600" b="1" dirty="0"/>
              <a:t> </a:t>
            </a:r>
            <a:r>
              <a:rPr lang="fr-BE" sz="1600" dirty="0"/>
              <a:t>out of 27 </a:t>
            </a:r>
            <a:r>
              <a:rPr lang="fr-BE" sz="1600" dirty="0" err="1"/>
              <a:t>Commissionners</a:t>
            </a:r>
            <a:endParaRPr lang="fr-BE" sz="1600" dirty="0"/>
          </a:p>
          <a:p>
            <a:pPr marL="285750" indent="-285750">
              <a:buFont typeface="Arial" panose="020B0604020202020204" pitchFamily="34" charset="0"/>
              <a:buChar char="•"/>
            </a:pPr>
            <a:r>
              <a:rPr lang="fr-BE" sz="1600" b="1" dirty="0"/>
              <a:t>6 </a:t>
            </a:r>
            <a:r>
              <a:rPr lang="fr-BE" sz="1600" b="1" dirty="0" err="1"/>
              <a:t>Executive</a:t>
            </a:r>
            <a:r>
              <a:rPr lang="fr-BE" sz="1600" b="1" dirty="0"/>
              <a:t> </a:t>
            </a:r>
            <a:r>
              <a:rPr lang="fr-BE" sz="1600" b="1" dirty="0" err="1"/>
              <a:t>Vice-Presidents</a:t>
            </a:r>
            <a:endParaRPr lang="fr-BE" sz="1600" b="1" dirty="0"/>
          </a:p>
          <a:p>
            <a:pPr marL="285750" indent="-285750">
              <a:buFont typeface="Arial" panose="020B0604020202020204" pitchFamily="34" charset="0"/>
              <a:buChar char="•"/>
            </a:pPr>
            <a:endParaRPr lang="fr-BE" sz="1600" b="1" dirty="0"/>
          </a:p>
          <a:p>
            <a:r>
              <a:rPr lang="en-GB" sz="1600" b="1" dirty="0"/>
              <a:t>Next steps:</a:t>
            </a:r>
          </a:p>
          <a:p>
            <a:pPr marL="285750" indent="-285750">
              <a:buFont typeface="Arial" panose="020B0604020202020204" pitchFamily="34" charset="0"/>
              <a:buChar char="•"/>
            </a:pPr>
            <a:r>
              <a:rPr lang="en-GB" sz="1600" dirty="0"/>
              <a:t>Examine conflicts of interest</a:t>
            </a:r>
          </a:p>
          <a:p>
            <a:pPr marL="285750" indent="-285750">
              <a:buFont typeface="Arial" panose="020B0604020202020204" pitchFamily="34" charset="0"/>
              <a:buChar char="•"/>
            </a:pPr>
            <a:r>
              <a:rPr lang="en-GB" sz="1600" dirty="0"/>
              <a:t>Hearings by the European Parliament</a:t>
            </a:r>
          </a:p>
          <a:p>
            <a:endParaRPr lang="en-GB" sz="1600" dirty="0"/>
          </a:p>
          <a:p>
            <a:r>
              <a:rPr lang="en-GB" sz="1600" dirty="0"/>
              <a:t>The College is due to take office on 1</a:t>
            </a:r>
            <a:r>
              <a:rPr lang="en-GB" sz="1600" baseline="30000" dirty="0"/>
              <a:t>st</a:t>
            </a:r>
            <a:r>
              <a:rPr lang="en-GB" sz="1600" dirty="0"/>
              <a:t> December.</a:t>
            </a:r>
          </a:p>
        </p:txBody>
      </p:sp>
      <p:sp>
        <p:nvSpPr>
          <p:cNvPr id="9" name="TextBox 8">
            <a:extLst>
              <a:ext uri="{FF2B5EF4-FFF2-40B4-BE49-F238E27FC236}">
                <a16:creationId xmlns:a16="http://schemas.microsoft.com/office/drawing/2014/main" id="{A67B92B9-E14B-8372-9FC4-258D45FC032B}"/>
              </a:ext>
            </a:extLst>
          </p:cNvPr>
          <p:cNvSpPr txBox="1"/>
          <p:nvPr/>
        </p:nvSpPr>
        <p:spPr>
          <a:xfrm>
            <a:off x="162560" y="213995"/>
            <a:ext cx="4559342" cy="1077218"/>
          </a:xfrm>
          <a:prstGeom prst="rect">
            <a:avLst/>
          </a:prstGeom>
          <a:noFill/>
        </p:spPr>
        <p:txBody>
          <a:bodyPr wrap="square">
            <a:spAutoFit/>
          </a:bodyPr>
          <a:lstStyle/>
          <a:p>
            <a:pPr eaLnBrk="1" fontAlgn="auto" hangingPunct="1">
              <a:spcBef>
                <a:spcPts val="0"/>
              </a:spcBef>
              <a:spcAft>
                <a:spcPts val="0"/>
              </a:spcAft>
              <a:defRPr/>
            </a:pPr>
            <a:r>
              <a:rPr lang="en-US" sz="3200" b="1" dirty="0">
                <a:solidFill>
                  <a:schemeClr val="accent2">
                    <a:lumMod val="75000"/>
                  </a:schemeClr>
                </a:solidFill>
                <a:latin typeface="+mn-lt"/>
              </a:rPr>
              <a:t>Proposed new College of Commissioners</a:t>
            </a:r>
          </a:p>
        </p:txBody>
      </p:sp>
      <p:pic>
        <p:nvPicPr>
          <p:cNvPr id="10" name="Picture 9" descr="A group of people in a circle&#10;&#10;Description automatically generated">
            <a:extLst>
              <a:ext uri="{FF2B5EF4-FFF2-40B4-BE49-F238E27FC236}">
                <a16:creationId xmlns:a16="http://schemas.microsoft.com/office/drawing/2014/main" id="{85747E21-50C0-667C-078B-80BCB70CF383}"/>
              </a:ext>
            </a:extLst>
          </p:cNvPr>
          <p:cNvPicPr>
            <a:picLocks noChangeAspect="1"/>
          </p:cNvPicPr>
          <p:nvPr/>
        </p:nvPicPr>
        <p:blipFill>
          <a:blip r:embed="rId3">
            <a:extLst>
              <a:ext uri="{28A0092B-C50C-407E-A947-70E740481C1C}">
                <a14:useLocalDpi xmlns:a14="http://schemas.microsoft.com/office/drawing/2010/main" val="0"/>
              </a:ext>
            </a:extLst>
          </a:blip>
          <a:srcRect l="78234" t="92648" b="2084"/>
          <a:stretch/>
        </p:blipFill>
        <p:spPr>
          <a:xfrm>
            <a:off x="10354356" y="5917346"/>
            <a:ext cx="1439326" cy="348372"/>
          </a:xfrm>
          <a:prstGeom prst="rect">
            <a:avLst/>
          </a:prstGeom>
        </p:spPr>
      </p:pic>
    </p:spTree>
    <p:extLst>
      <p:ext uri="{BB962C8B-B14F-4D97-AF65-F5344CB8AC3E}">
        <p14:creationId xmlns:p14="http://schemas.microsoft.com/office/powerpoint/2010/main" val="219015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1CEA3-0937-5D74-BE9A-34F76BE00B31}"/>
              </a:ext>
            </a:extLst>
          </p:cNvPr>
          <p:cNvSpPr>
            <a:spLocks noGrp="1"/>
          </p:cNvSpPr>
          <p:nvPr>
            <p:ph type="sldNum" sz="quarter" idx="16"/>
          </p:nvPr>
        </p:nvSpPr>
        <p:spPr/>
        <p:txBody>
          <a:bodyPr/>
          <a:lstStyle/>
          <a:p>
            <a:pPr>
              <a:defRPr/>
            </a:pPr>
            <a:fld id="{385D28A6-668F-4158-BDC0-14D455B35AA2}" type="slidenum">
              <a:rPr lang="fr-BE" smtClean="0"/>
              <a:pPr>
                <a:defRPr/>
              </a:pPr>
              <a:t>6</a:t>
            </a:fld>
            <a:endParaRPr lang="fr-BE"/>
          </a:p>
        </p:txBody>
      </p:sp>
      <p:sp>
        <p:nvSpPr>
          <p:cNvPr id="6" name="TextBox 5">
            <a:extLst>
              <a:ext uri="{FF2B5EF4-FFF2-40B4-BE49-F238E27FC236}">
                <a16:creationId xmlns:a16="http://schemas.microsoft.com/office/drawing/2014/main" id="{33B4DAF0-2E85-1ECD-91D8-A6099FC6D069}"/>
              </a:ext>
            </a:extLst>
          </p:cNvPr>
          <p:cNvSpPr txBox="1"/>
          <p:nvPr/>
        </p:nvSpPr>
        <p:spPr>
          <a:xfrm>
            <a:off x="5405718" y="1505207"/>
            <a:ext cx="6361561" cy="3539430"/>
          </a:xfrm>
          <a:prstGeom prst="rect">
            <a:avLst/>
          </a:prstGeom>
          <a:noFill/>
        </p:spPr>
        <p:txBody>
          <a:bodyPr wrap="square">
            <a:spAutoFit/>
          </a:bodyPr>
          <a:lstStyle/>
          <a:p>
            <a:r>
              <a:rPr lang="fr-BE" sz="1600" b="1" dirty="0"/>
              <a:t>Ekaterina </a:t>
            </a:r>
            <a:r>
              <a:rPr lang="fr-BE" sz="1600" b="1" dirty="0" err="1"/>
              <a:t>Zaharieva</a:t>
            </a:r>
            <a:endParaRPr lang="fr-BE" sz="1600" dirty="0"/>
          </a:p>
          <a:p>
            <a:pPr marL="285750" indent="-285750">
              <a:buFont typeface="Arial" panose="020B0604020202020204" pitchFamily="34" charset="0"/>
              <a:buChar char="•"/>
            </a:pPr>
            <a:r>
              <a:rPr lang="fr-BE" sz="1600" dirty="0" err="1"/>
              <a:t>Replacing</a:t>
            </a:r>
            <a:r>
              <a:rPr lang="fr-BE" sz="1600" dirty="0"/>
              <a:t> the former </a:t>
            </a:r>
            <a:r>
              <a:rPr lang="en-GB" sz="1600" dirty="0"/>
              <a:t>Bulgarian Commissioner with a similar portfolio, Iliana Ivanova</a:t>
            </a:r>
            <a:endParaRPr lang="fr-BE" sz="1600" dirty="0"/>
          </a:p>
          <a:p>
            <a:pPr marL="285750" indent="-285750">
              <a:buFont typeface="Arial" panose="020B0604020202020204" pitchFamily="34" charset="0"/>
              <a:buChar char="•"/>
            </a:pPr>
            <a:r>
              <a:rPr lang="fr-BE" sz="1600" dirty="0" err="1"/>
              <a:t>Bulgarian</a:t>
            </a:r>
            <a:endParaRPr lang="fr-BE" sz="1600" dirty="0"/>
          </a:p>
          <a:p>
            <a:pPr marL="285750" indent="-285750">
              <a:buFont typeface="Arial" panose="020B0604020202020204" pitchFamily="34" charset="0"/>
              <a:buChar char="•"/>
            </a:pPr>
            <a:r>
              <a:rPr lang="fr-BE" sz="1600" dirty="0"/>
              <a:t>Centre-right party GERB</a:t>
            </a:r>
          </a:p>
          <a:p>
            <a:pPr marL="285750" indent="-285750">
              <a:buFont typeface="Arial" panose="020B0604020202020204" pitchFamily="34" charset="0"/>
              <a:buChar char="•"/>
            </a:pPr>
            <a:r>
              <a:rPr lang="fr-BE" sz="1600" dirty="0" err="1"/>
              <a:t>Experienced</a:t>
            </a:r>
            <a:r>
              <a:rPr lang="fr-BE" sz="1600" dirty="0"/>
              <a:t> </a:t>
            </a:r>
            <a:r>
              <a:rPr lang="fr-BE" sz="1600" dirty="0" err="1"/>
              <a:t>politicians</a:t>
            </a:r>
            <a:r>
              <a:rPr lang="fr-BE" sz="1600" dirty="0"/>
              <a:t> but no background on R&amp;I</a:t>
            </a:r>
          </a:p>
          <a:p>
            <a:pPr marL="285750" indent="-285750">
              <a:buFont typeface="Arial" panose="020B0604020202020204" pitchFamily="34" charset="0"/>
              <a:buChar char="•"/>
            </a:pPr>
            <a:r>
              <a:rPr lang="fr-BE" sz="1600" dirty="0" err="1"/>
              <a:t>Separation</a:t>
            </a:r>
            <a:r>
              <a:rPr lang="fr-BE" sz="1600" dirty="0"/>
              <a:t> of the </a:t>
            </a:r>
            <a:r>
              <a:rPr lang="fr-BE" sz="1600" dirty="0" err="1"/>
              <a:t>education</a:t>
            </a:r>
            <a:r>
              <a:rPr lang="fr-BE" sz="1600" dirty="0"/>
              <a:t> and </a:t>
            </a:r>
            <a:r>
              <a:rPr lang="fr-BE" sz="1600" dirty="0" err="1"/>
              <a:t>research</a:t>
            </a:r>
            <a:r>
              <a:rPr lang="fr-BE" sz="1600" dirty="0"/>
              <a:t> portfolios</a:t>
            </a:r>
          </a:p>
          <a:p>
            <a:endParaRPr lang="fr-BE" sz="1600" b="1" dirty="0"/>
          </a:p>
          <a:p>
            <a:r>
              <a:rPr lang="fr-BE" sz="1600" b="1" dirty="0">
                <a:hlinkClick r:id="rId3"/>
              </a:rPr>
              <a:t>The mission </a:t>
            </a:r>
            <a:r>
              <a:rPr lang="fr-BE" sz="1600" b="1" dirty="0" err="1">
                <a:hlinkClick r:id="rId3"/>
              </a:rPr>
              <a:t>Letter</a:t>
            </a:r>
            <a:r>
              <a:rPr lang="fr-BE" sz="1600" b="1" dirty="0"/>
              <a:t> </a:t>
            </a:r>
            <a:r>
              <a:rPr lang="fr-BE" sz="1600" b="1" dirty="0" err="1"/>
              <a:t>includes</a:t>
            </a:r>
            <a:r>
              <a:rPr lang="fr-BE" sz="1600" b="1" dirty="0"/>
              <a:t> </a:t>
            </a:r>
            <a:r>
              <a:rPr lang="fr-BE" sz="1600" b="1" dirty="0" err="1"/>
              <a:t>among</a:t>
            </a:r>
            <a:r>
              <a:rPr lang="fr-BE" sz="1600" b="1" dirty="0"/>
              <a:t> </a:t>
            </a:r>
            <a:r>
              <a:rPr lang="fr-BE" sz="1600" b="1" dirty="0" err="1"/>
              <a:t>other</a:t>
            </a:r>
            <a:r>
              <a:rPr lang="fr-BE" sz="1600" b="1" dirty="0"/>
              <a:t> </a:t>
            </a:r>
            <a:r>
              <a:rPr lang="fr-BE" sz="1600" b="1" dirty="0" err="1"/>
              <a:t>elements</a:t>
            </a:r>
            <a:r>
              <a:rPr lang="fr-BE" sz="1600" b="1" dirty="0"/>
              <a:t>:</a:t>
            </a:r>
          </a:p>
          <a:p>
            <a:pPr marL="285750" indent="-285750">
              <a:buFont typeface="Arial" panose="020B0604020202020204" pitchFamily="34" charset="0"/>
              <a:buChar char="•"/>
            </a:pPr>
            <a:r>
              <a:rPr lang="fr-BE" sz="1600" dirty="0"/>
              <a:t>Expand the EIC and the ERC</a:t>
            </a:r>
          </a:p>
          <a:p>
            <a:pPr marL="285750" indent="-285750">
              <a:buFont typeface="Arial" panose="020B0604020202020204" pitchFamily="34" charset="0"/>
              <a:buChar char="•"/>
            </a:pPr>
            <a:r>
              <a:rPr lang="fr-BE" sz="1600" dirty="0"/>
              <a:t>Long-</a:t>
            </a:r>
            <a:r>
              <a:rPr lang="fr-BE" sz="1600" dirty="0" err="1"/>
              <a:t>term</a:t>
            </a:r>
            <a:r>
              <a:rPr lang="fr-BE" sz="1600" dirty="0"/>
              <a:t> </a:t>
            </a:r>
            <a:r>
              <a:rPr lang="fr-BE" sz="1600" dirty="0" err="1"/>
              <a:t>strategy</a:t>
            </a:r>
            <a:r>
              <a:rPr lang="fr-BE" sz="1600" dirty="0"/>
              <a:t> to boost </a:t>
            </a:r>
            <a:r>
              <a:rPr lang="fr-BE" sz="1600" dirty="0" err="1"/>
              <a:t>European</a:t>
            </a:r>
            <a:r>
              <a:rPr lang="fr-BE" sz="1600" dirty="0"/>
              <a:t> </a:t>
            </a:r>
            <a:r>
              <a:rPr lang="fr-BE" sz="1600" dirty="0" err="1"/>
              <a:t>Research</a:t>
            </a:r>
            <a:r>
              <a:rPr lang="fr-BE" sz="1600" dirty="0"/>
              <a:t> Infrastructure</a:t>
            </a:r>
          </a:p>
          <a:p>
            <a:pPr marL="285750" indent="-285750">
              <a:buFont typeface="Arial" panose="020B0604020202020204" pitchFamily="34" charset="0"/>
              <a:buChar char="•"/>
            </a:pPr>
            <a:r>
              <a:rPr lang="fr-BE" sz="1600" dirty="0"/>
              <a:t>Advanced Materials </a:t>
            </a:r>
            <a:r>
              <a:rPr lang="fr-BE" sz="1600" dirty="0" err="1"/>
              <a:t>Act</a:t>
            </a:r>
            <a:r>
              <a:rPr lang="fr-BE" sz="1600" dirty="0"/>
              <a:t> to support R&amp;I process </a:t>
            </a:r>
            <a:r>
              <a:rPr lang="fr-BE" sz="1600" dirty="0" err="1"/>
              <a:t>through</a:t>
            </a:r>
            <a:r>
              <a:rPr lang="fr-BE" sz="1600" dirty="0"/>
              <a:t> to </a:t>
            </a:r>
            <a:r>
              <a:rPr lang="fr-BE" sz="1600" dirty="0" err="1"/>
              <a:t>manufacturing</a:t>
            </a:r>
            <a:r>
              <a:rPr lang="fr-BE" sz="1600" dirty="0"/>
              <a:t> and </a:t>
            </a:r>
            <a:r>
              <a:rPr lang="fr-BE" sz="1600" dirty="0" err="1"/>
              <a:t>deployment</a:t>
            </a:r>
            <a:endParaRPr lang="fr-BE" sz="1600" dirty="0"/>
          </a:p>
          <a:p>
            <a:pPr marL="285750" indent="-285750">
              <a:buFont typeface="Arial" panose="020B0604020202020204" pitchFamily="34" charset="0"/>
              <a:buChar char="•"/>
            </a:pPr>
            <a:endParaRPr lang="fr-BE" sz="1600" dirty="0"/>
          </a:p>
        </p:txBody>
      </p:sp>
      <p:sp>
        <p:nvSpPr>
          <p:cNvPr id="9" name="TextBox 8">
            <a:extLst>
              <a:ext uri="{FF2B5EF4-FFF2-40B4-BE49-F238E27FC236}">
                <a16:creationId xmlns:a16="http://schemas.microsoft.com/office/drawing/2014/main" id="{A67B92B9-E14B-8372-9FC4-258D45FC032B}"/>
              </a:ext>
            </a:extLst>
          </p:cNvPr>
          <p:cNvSpPr txBox="1"/>
          <p:nvPr/>
        </p:nvSpPr>
        <p:spPr>
          <a:xfrm>
            <a:off x="162559" y="213995"/>
            <a:ext cx="9940811" cy="1077218"/>
          </a:xfrm>
          <a:prstGeom prst="rect">
            <a:avLst/>
          </a:prstGeom>
          <a:noFill/>
        </p:spPr>
        <p:txBody>
          <a:bodyPr wrap="square">
            <a:spAutoFit/>
          </a:bodyPr>
          <a:lstStyle/>
          <a:p>
            <a:pPr eaLnBrk="1" fontAlgn="auto" hangingPunct="1">
              <a:spcBef>
                <a:spcPts val="0"/>
              </a:spcBef>
              <a:spcAft>
                <a:spcPts val="0"/>
              </a:spcAft>
              <a:defRPr/>
            </a:pPr>
            <a:r>
              <a:rPr lang="en-US" sz="3200" b="1" dirty="0">
                <a:solidFill>
                  <a:schemeClr val="accent2">
                    <a:lumMod val="75000"/>
                  </a:schemeClr>
                </a:solidFill>
                <a:latin typeface="+mn-lt"/>
              </a:rPr>
              <a:t>Proposed Commissioner for Startups, Research and Innovation </a:t>
            </a:r>
          </a:p>
        </p:txBody>
      </p:sp>
      <p:pic>
        <p:nvPicPr>
          <p:cNvPr id="7" name="Picture 6" descr="A person speaking into a microphone&#10;&#10;Description automatically generated">
            <a:extLst>
              <a:ext uri="{FF2B5EF4-FFF2-40B4-BE49-F238E27FC236}">
                <a16:creationId xmlns:a16="http://schemas.microsoft.com/office/drawing/2014/main" id="{01C59916-AA32-DC90-BDB0-45DAEFA890B1}"/>
              </a:ext>
            </a:extLst>
          </p:cNvPr>
          <p:cNvPicPr>
            <a:picLocks noChangeAspect="1"/>
          </p:cNvPicPr>
          <p:nvPr/>
        </p:nvPicPr>
        <p:blipFill>
          <a:blip r:embed="rId4">
            <a:extLst>
              <a:ext uri="{28A0092B-C50C-407E-A947-70E740481C1C}">
                <a14:useLocalDpi xmlns:a14="http://schemas.microsoft.com/office/drawing/2010/main" val="0"/>
              </a:ext>
            </a:extLst>
          </a:blip>
          <a:srcRect l="44442" r="9927"/>
          <a:stretch/>
        </p:blipFill>
        <p:spPr>
          <a:xfrm>
            <a:off x="424721" y="1505207"/>
            <a:ext cx="4563182" cy="4285714"/>
          </a:xfrm>
          <a:prstGeom prst="rect">
            <a:avLst/>
          </a:prstGeom>
          <a:ln>
            <a:noFill/>
          </a:ln>
          <a:effectLst>
            <a:outerShdw blurRad="190500" algn="tl" rotWithShape="0">
              <a:srgbClr val="000000">
                <a:alpha val="70000"/>
              </a:srgbClr>
            </a:outerShdw>
          </a:effectLst>
        </p:spPr>
      </p:pic>
      <p:pic>
        <p:nvPicPr>
          <p:cNvPr id="12" name="Picture 11" descr="A person in a suit and tie&#10;&#10;Description automatically generated">
            <a:extLst>
              <a:ext uri="{FF2B5EF4-FFF2-40B4-BE49-F238E27FC236}">
                <a16:creationId xmlns:a16="http://schemas.microsoft.com/office/drawing/2014/main" id="{C883405E-37A5-611A-113A-BAC8DCA08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7723" y="4716324"/>
            <a:ext cx="1069579" cy="1450693"/>
          </a:xfrm>
          <a:prstGeom prst="rect">
            <a:avLst/>
          </a:prstGeom>
        </p:spPr>
      </p:pic>
      <p:sp>
        <p:nvSpPr>
          <p:cNvPr id="14" name="TextBox 13">
            <a:extLst>
              <a:ext uri="{FF2B5EF4-FFF2-40B4-BE49-F238E27FC236}">
                <a16:creationId xmlns:a16="http://schemas.microsoft.com/office/drawing/2014/main" id="{0DB9676E-5278-8944-522A-2B48262400CC}"/>
              </a:ext>
            </a:extLst>
          </p:cNvPr>
          <p:cNvSpPr txBox="1"/>
          <p:nvPr/>
        </p:nvSpPr>
        <p:spPr>
          <a:xfrm>
            <a:off x="5710157" y="5181026"/>
            <a:ext cx="4563183" cy="738664"/>
          </a:xfrm>
          <a:prstGeom prst="rect">
            <a:avLst/>
          </a:prstGeom>
          <a:noFill/>
          <a:ln w="3175">
            <a:solidFill>
              <a:schemeClr val="tx1"/>
            </a:solidFill>
          </a:ln>
        </p:spPr>
        <p:txBody>
          <a:bodyPr wrap="square">
            <a:spAutoFit/>
          </a:bodyPr>
          <a:lstStyle/>
          <a:p>
            <a:pPr algn="just"/>
            <a:r>
              <a:rPr lang="fr-BE" sz="1400" dirty="0"/>
              <a:t>Work </a:t>
            </a:r>
            <a:r>
              <a:rPr lang="fr-BE" sz="1400" dirty="0" err="1"/>
              <a:t>under</a:t>
            </a:r>
            <a:r>
              <a:rPr lang="fr-BE" sz="1400" dirty="0"/>
              <a:t> the guidance of the </a:t>
            </a:r>
            <a:r>
              <a:rPr lang="fr-BE" sz="1400" dirty="0" err="1"/>
              <a:t>Executive</a:t>
            </a:r>
            <a:r>
              <a:rPr lang="fr-BE" sz="1400" dirty="0"/>
              <a:t> </a:t>
            </a:r>
            <a:r>
              <a:rPr lang="fr-BE" sz="1400" dirty="0" err="1"/>
              <a:t>Vice-President</a:t>
            </a:r>
            <a:r>
              <a:rPr lang="fr-BE" sz="1400" dirty="0"/>
              <a:t> for </a:t>
            </a:r>
            <a:r>
              <a:rPr lang="fr-BE" sz="1400" dirty="0" err="1"/>
              <a:t>Prosperity</a:t>
            </a:r>
            <a:r>
              <a:rPr lang="fr-BE" sz="1400" dirty="0"/>
              <a:t> and the </a:t>
            </a:r>
            <a:r>
              <a:rPr lang="fr-BE" sz="1400" dirty="0" err="1"/>
              <a:t>Industrial</a:t>
            </a:r>
            <a:r>
              <a:rPr lang="fr-BE" sz="1400" dirty="0"/>
              <a:t> </a:t>
            </a:r>
            <a:r>
              <a:rPr lang="fr-BE" sz="1400" dirty="0" err="1"/>
              <a:t>Strategy</a:t>
            </a:r>
            <a:r>
              <a:rPr lang="fr-BE" sz="1400" dirty="0"/>
              <a:t>, </a:t>
            </a:r>
            <a:r>
              <a:rPr lang="fr-BE" sz="1400" dirty="0" err="1"/>
              <a:t>with</a:t>
            </a:r>
            <a:r>
              <a:rPr lang="fr-BE" sz="1400" dirty="0"/>
              <a:t> Stéphane Séjourné as </a:t>
            </a:r>
            <a:r>
              <a:rPr lang="fr-BE" sz="1400" dirty="0" err="1"/>
              <a:t>Commissioner-designated</a:t>
            </a:r>
            <a:r>
              <a:rPr lang="fr-BE" sz="1400" dirty="0"/>
              <a:t> in </a:t>
            </a:r>
            <a:r>
              <a:rPr lang="fr-BE" sz="1400" dirty="0" err="1"/>
              <a:t>this</a:t>
            </a:r>
            <a:r>
              <a:rPr lang="fr-BE" sz="1400" dirty="0"/>
              <a:t> position.</a:t>
            </a:r>
          </a:p>
        </p:txBody>
      </p:sp>
    </p:spTree>
    <p:extLst>
      <p:ext uri="{BB962C8B-B14F-4D97-AF65-F5344CB8AC3E}">
        <p14:creationId xmlns:p14="http://schemas.microsoft.com/office/powerpoint/2010/main" val="147031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67B92B9-E14B-8372-9FC4-258D45FC032B}"/>
              </a:ext>
            </a:extLst>
          </p:cNvPr>
          <p:cNvSpPr txBox="1"/>
          <p:nvPr/>
        </p:nvSpPr>
        <p:spPr>
          <a:xfrm>
            <a:off x="162559" y="213995"/>
            <a:ext cx="9940811" cy="584775"/>
          </a:xfrm>
          <a:prstGeom prst="rect">
            <a:avLst/>
          </a:prstGeom>
          <a:noFill/>
        </p:spPr>
        <p:txBody>
          <a:bodyPr wrap="square">
            <a:spAutoFit/>
          </a:bodyPr>
          <a:lstStyle/>
          <a:p>
            <a:pPr eaLnBrk="1" fontAlgn="auto" hangingPunct="1">
              <a:spcBef>
                <a:spcPts val="0"/>
              </a:spcBef>
              <a:spcAft>
                <a:spcPts val="0"/>
              </a:spcAft>
              <a:defRPr/>
            </a:pPr>
            <a:r>
              <a:rPr lang="en-US" sz="3200" b="1" dirty="0">
                <a:solidFill>
                  <a:schemeClr val="accent2">
                    <a:lumMod val="75000"/>
                  </a:schemeClr>
                </a:solidFill>
                <a:latin typeface="+mn-lt"/>
              </a:rPr>
              <a:t>Committees in the European Parliament</a:t>
            </a:r>
          </a:p>
        </p:txBody>
      </p:sp>
      <p:sp>
        <p:nvSpPr>
          <p:cNvPr id="16" name="Rectangle: Rounded Corners 15">
            <a:extLst>
              <a:ext uri="{FF2B5EF4-FFF2-40B4-BE49-F238E27FC236}">
                <a16:creationId xmlns:a16="http://schemas.microsoft.com/office/drawing/2014/main" id="{9671A45A-4560-C0CC-DCBB-DF1AB39E82AF}"/>
              </a:ext>
            </a:extLst>
          </p:cNvPr>
          <p:cNvSpPr/>
          <p:nvPr/>
        </p:nvSpPr>
        <p:spPr>
          <a:xfrm>
            <a:off x="440871" y="5494675"/>
            <a:ext cx="10699076" cy="691676"/>
          </a:xfrm>
          <a:prstGeom prst="roundRec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7" name="Text Placeholder 2">
            <a:extLst>
              <a:ext uri="{FF2B5EF4-FFF2-40B4-BE49-F238E27FC236}">
                <a16:creationId xmlns:a16="http://schemas.microsoft.com/office/drawing/2014/main" id="{51E53A72-A83D-0866-2FBD-BE100F75D7CB}"/>
              </a:ext>
            </a:extLst>
          </p:cNvPr>
          <p:cNvSpPr txBox="1">
            <a:spLocks/>
          </p:cNvSpPr>
          <p:nvPr/>
        </p:nvSpPr>
        <p:spPr>
          <a:xfrm>
            <a:off x="978018" y="3345755"/>
            <a:ext cx="4265618" cy="1077218"/>
          </a:xfrm>
          <a:prstGeom prst="rect">
            <a:avLst/>
          </a:prstGeom>
        </p:spPr>
        <p:txBody>
          <a:bodyPr>
            <a:normAutofit/>
          </a:bodyPr>
          <a:lstStyle>
            <a:lvl1pPr marL="90488" indent="-90488" algn="l" rtl="0" eaLnBrk="1" fontAlgn="base"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400">
              <a:spcAft>
                <a:spcPts val="800"/>
              </a:spcAft>
            </a:pPr>
            <a:r>
              <a:rPr lang="en-US" sz="1800" dirty="0">
                <a:solidFill>
                  <a:schemeClr val="tx1"/>
                </a:solidFill>
                <a:highlight>
                  <a:srgbClr val="FFFFFF"/>
                </a:highlight>
              </a:rPr>
              <a:t>ITRE &amp; ENVI Committees are now the </a:t>
            </a:r>
            <a:r>
              <a:rPr lang="en-US" sz="1800" b="1" dirty="0">
                <a:solidFill>
                  <a:schemeClr val="tx1"/>
                </a:solidFill>
                <a:highlight>
                  <a:srgbClr val="FFFFFF"/>
                </a:highlight>
              </a:rPr>
              <a:t>two largest </a:t>
            </a:r>
            <a:r>
              <a:rPr lang="en-US" sz="1800" dirty="0">
                <a:solidFill>
                  <a:schemeClr val="tx1"/>
                </a:solidFill>
                <a:highlight>
                  <a:srgbClr val="FFFFFF"/>
                </a:highlight>
              </a:rPr>
              <a:t>of the EP (</a:t>
            </a:r>
            <a:r>
              <a:rPr lang="en-US" sz="1800" b="1" dirty="0">
                <a:solidFill>
                  <a:schemeClr val="tx1"/>
                </a:solidFill>
                <a:highlight>
                  <a:srgbClr val="FFFFFF"/>
                </a:highlight>
              </a:rPr>
              <a:t>90 members each)</a:t>
            </a:r>
            <a:r>
              <a:rPr lang="en-US" sz="1800" dirty="0">
                <a:solidFill>
                  <a:schemeClr val="tx1"/>
                </a:solidFill>
                <a:highlight>
                  <a:srgbClr val="FFFFFF"/>
                </a:highlight>
              </a:rPr>
              <a:t> up from respectively 88 and 72 members.</a:t>
            </a:r>
            <a:endParaRPr lang="en-US" sz="1800" u="sng" dirty="0">
              <a:solidFill>
                <a:schemeClr val="tx1"/>
              </a:solidFill>
              <a:highlight>
                <a:srgbClr val="FFFFFF"/>
              </a:highlight>
            </a:endParaRPr>
          </a:p>
        </p:txBody>
      </p:sp>
      <p:sp>
        <p:nvSpPr>
          <p:cNvPr id="18" name="TextBox 17">
            <a:extLst>
              <a:ext uri="{FF2B5EF4-FFF2-40B4-BE49-F238E27FC236}">
                <a16:creationId xmlns:a16="http://schemas.microsoft.com/office/drawing/2014/main" id="{DB7BC9BA-1051-9BEE-0FAD-FFBCE579D5F1}"/>
              </a:ext>
            </a:extLst>
          </p:cNvPr>
          <p:cNvSpPr txBox="1"/>
          <p:nvPr/>
        </p:nvSpPr>
        <p:spPr>
          <a:xfrm>
            <a:off x="46539" y="5548125"/>
            <a:ext cx="10719486" cy="584775"/>
          </a:xfrm>
          <a:prstGeom prst="rect">
            <a:avLst/>
          </a:prstGeom>
          <a:noFill/>
        </p:spPr>
        <p:txBody>
          <a:bodyPr wrap="square">
            <a:spAutoFit/>
          </a:bodyPr>
          <a:lstStyle/>
          <a:p>
            <a:pPr algn="ctr" fontAlgn="base">
              <a:spcAft>
                <a:spcPts val="800"/>
              </a:spcAft>
            </a:pPr>
            <a:r>
              <a:rPr lang="en-US" sz="1600" b="0" i="0" dirty="0">
                <a:effectLst/>
                <a:latin typeface="+mn-lt"/>
              </a:rPr>
              <a:t>Full results of the Committees' elections </a:t>
            </a:r>
            <a:r>
              <a:rPr lang="en-US" sz="1600" b="0" i="0" dirty="0">
                <a:effectLst/>
                <a:latin typeface="+mn-lt"/>
                <a:hlinkClick r:id="rId3" tooltip="https://www.europarl.europa.eu/news/en/press-room/20240722IPR22991/committees-elect-chairs-and-vice-chairs">
                  <a:extLst>
                    <a:ext uri="{A12FA001-AC4F-418D-AE19-62706E023703}">
                      <ahyp:hlinkClr xmlns:ahyp="http://schemas.microsoft.com/office/drawing/2018/hyperlinkcolor" val="tx"/>
                    </a:ext>
                  </a:extLst>
                </a:hlinkClick>
              </a:rPr>
              <a:t>here</a:t>
            </a:r>
            <a:r>
              <a:rPr lang="en-US" sz="1600" dirty="0">
                <a:latin typeface="+mn-lt"/>
              </a:rPr>
              <a:t>.</a:t>
            </a:r>
            <a:br>
              <a:rPr lang="en-US" sz="1600" dirty="0">
                <a:latin typeface="+mn-lt"/>
              </a:rPr>
            </a:br>
            <a:r>
              <a:rPr lang="en-US" sz="1600" dirty="0">
                <a:latin typeface="+mn-lt"/>
              </a:rPr>
              <a:t>L</a:t>
            </a:r>
            <a:r>
              <a:rPr lang="en-US" sz="1600" b="0" i="0" dirty="0">
                <a:effectLst/>
                <a:latin typeface="+mn-lt"/>
              </a:rPr>
              <a:t>ists</a:t>
            </a:r>
            <a:r>
              <a:rPr lang="en-US" sz="1600" b="0" strike="noStrike" dirty="0">
                <a:effectLst/>
                <a:latin typeface="+mn-lt"/>
                <a:hlinkClick r:id="rId3" tooltip="https://www.europarl.europa.eu/news/en/press-room/20240722IPR22991/committees-elect-chairs-and-vice-chairs">
                  <a:extLst>
                    <a:ext uri="{A12FA001-AC4F-418D-AE19-62706E023703}">
                      <ahyp:hlinkClr xmlns:ahyp="http://schemas.microsoft.com/office/drawing/2018/hyperlinkcolor" val="tx"/>
                    </a:ext>
                  </a:extLst>
                </a:hlinkClick>
              </a:rPr>
              <a:t> </a:t>
            </a:r>
            <a:r>
              <a:rPr lang="en-US" sz="1600" b="0" i="0" dirty="0">
                <a:effectLst/>
                <a:latin typeface="+mn-lt"/>
              </a:rPr>
              <a:t>of members and Vice-Chairs </a:t>
            </a:r>
            <a:r>
              <a:rPr lang="en-US" sz="1600" dirty="0">
                <a:latin typeface="+mn-lt"/>
              </a:rPr>
              <a:t> </a:t>
            </a:r>
            <a:r>
              <a:rPr lang="en-US" sz="1600" dirty="0">
                <a:latin typeface="+mn-lt"/>
                <a:hlinkClick r:id="rId4"/>
              </a:rPr>
              <a:t>for ITRE </a:t>
            </a:r>
            <a:r>
              <a:rPr lang="en-US" sz="1600" dirty="0">
                <a:latin typeface="+mn-lt"/>
              </a:rPr>
              <a:t>and </a:t>
            </a:r>
            <a:r>
              <a:rPr lang="en-US" sz="1600" b="0" i="0" u="none" strike="noStrike" dirty="0">
                <a:effectLst/>
                <a:latin typeface="+mn-lt"/>
              </a:rPr>
              <a:t> </a:t>
            </a:r>
            <a:r>
              <a:rPr lang="en-US" sz="1600" b="0" i="0" dirty="0">
                <a:effectLst/>
                <a:latin typeface="+mn-lt"/>
                <a:hlinkClick r:id="rId5"/>
              </a:rPr>
              <a:t>for ENVI </a:t>
            </a:r>
            <a:r>
              <a:rPr lang="en-US" sz="1600" b="0" i="0" dirty="0">
                <a:effectLst/>
                <a:latin typeface="+mn-lt"/>
              </a:rPr>
              <a:t>.</a:t>
            </a:r>
          </a:p>
        </p:txBody>
      </p:sp>
      <p:pic>
        <p:nvPicPr>
          <p:cNvPr id="19" name="Picture 2" descr="Home | Borys BUDKA | MEPs | European Parliament">
            <a:extLst>
              <a:ext uri="{FF2B5EF4-FFF2-40B4-BE49-F238E27FC236}">
                <a16:creationId xmlns:a16="http://schemas.microsoft.com/office/drawing/2014/main" id="{BFDB1976-272C-B1C5-BA94-946BFD4D12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8893" y="1473403"/>
            <a:ext cx="1686116" cy="21076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ABE45C6A-4788-76F0-F65D-929A7BA5F6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0003" y="1473403"/>
            <a:ext cx="1732044" cy="222625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60F99B5-347F-DB37-1555-640A04F3A646}"/>
              </a:ext>
            </a:extLst>
          </p:cNvPr>
          <p:cNvSpPr txBox="1"/>
          <p:nvPr/>
        </p:nvSpPr>
        <p:spPr>
          <a:xfrm>
            <a:off x="9774246" y="3817832"/>
            <a:ext cx="2334467" cy="1077218"/>
          </a:xfrm>
          <a:prstGeom prst="rect">
            <a:avLst/>
          </a:prstGeom>
          <a:noFill/>
        </p:spPr>
        <p:txBody>
          <a:bodyPr wrap="square" rtlCol="0">
            <a:spAutoFit/>
          </a:bodyPr>
          <a:lstStyle/>
          <a:p>
            <a:pPr algn="ctr"/>
            <a:r>
              <a:rPr lang="en-US" sz="1600" b="1" u="sng" dirty="0">
                <a:highlight>
                  <a:srgbClr val="FFFFFF"/>
                </a:highlight>
                <a:latin typeface="+mn-lt"/>
              </a:rPr>
              <a:t>Antonio </a:t>
            </a:r>
            <a:r>
              <a:rPr lang="en-US" sz="1600" b="1" u="sng" dirty="0" err="1">
                <a:highlight>
                  <a:srgbClr val="FFFFFF"/>
                </a:highlight>
                <a:latin typeface="+mn-lt"/>
              </a:rPr>
              <a:t>Decaro</a:t>
            </a:r>
            <a:endParaRPr lang="en-US" sz="1600" b="1" u="sng" dirty="0">
              <a:highlight>
                <a:srgbClr val="FFFFFF"/>
              </a:highlight>
              <a:latin typeface="+mn-lt"/>
            </a:endParaRPr>
          </a:p>
          <a:p>
            <a:pPr algn="ctr"/>
            <a:r>
              <a:rPr lang="en-US" sz="1600" dirty="0">
                <a:highlight>
                  <a:srgbClr val="FFFFFF"/>
                </a:highlight>
                <a:latin typeface="+mn-lt"/>
              </a:rPr>
              <a:t> S&amp;D, IT</a:t>
            </a:r>
          </a:p>
          <a:p>
            <a:pPr algn="ctr"/>
            <a:r>
              <a:rPr lang="en-US" sz="1600" dirty="0">
                <a:highlight>
                  <a:srgbClr val="FFFFFF"/>
                </a:highlight>
                <a:latin typeface="+mn-lt"/>
              </a:rPr>
              <a:t>Chair of the </a:t>
            </a:r>
            <a:r>
              <a:rPr lang="en-US" sz="1600" b="1" dirty="0">
                <a:highlight>
                  <a:srgbClr val="FFFFFF"/>
                </a:highlight>
                <a:latin typeface="+mn-lt"/>
              </a:rPr>
              <a:t>ENVI</a:t>
            </a:r>
            <a:r>
              <a:rPr lang="en-US" sz="1600" dirty="0">
                <a:highlight>
                  <a:srgbClr val="FFFFFF"/>
                </a:highlight>
                <a:latin typeface="+mn-lt"/>
              </a:rPr>
              <a:t> Committee</a:t>
            </a:r>
            <a:endParaRPr lang="en-BE" sz="1600" dirty="0">
              <a:highlight>
                <a:srgbClr val="FFFFFF"/>
              </a:highlight>
              <a:latin typeface="+mn-lt"/>
            </a:endParaRPr>
          </a:p>
        </p:txBody>
      </p:sp>
      <p:sp>
        <p:nvSpPr>
          <p:cNvPr id="22" name="TextBox 21">
            <a:extLst>
              <a:ext uri="{FF2B5EF4-FFF2-40B4-BE49-F238E27FC236}">
                <a16:creationId xmlns:a16="http://schemas.microsoft.com/office/drawing/2014/main" id="{65AAB8B6-2B3E-CC0C-4FD2-8CE696851E82}"/>
              </a:ext>
            </a:extLst>
          </p:cNvPr>
          <p:cNvSpPr txBox="1"/>
          <p:nvPr/>
        </p:nvSpPr>
        <p:spPr>
          <a:xfrm>
            <a:off x="6812281" y="3817832"/>
            <a:ext cx="2334467" cy="1077218"/>
          </a:xfrm>
          <a:prstGeom prst="rect">
            <a:avLst/>
          </a:prstGeom>
          <a:noFill/>
        </p:spPr>
        <p:txBody>
          <a:bodyPr wrap="square" rtlCol="0">
            <a:spAutoFit/>
          </a:bodyPr>
          <a:lstStyle/>
          <a:p>
            <a:pPr algn="ctr"/>
            <a:r>
              <a:rPr lang="en-US" sz="1600" b="1" u="sng" dirty="0" err="1">
                <a:highlight>
                  <a:srgbClr val="FFFFFF"/>
                </a:highlight>
                <a:latin typeface="+mn-lt"/>
              </a:rPr>
              <a:t>Borys</a:t>
            </a:r>
            <a:r>
              <a:rPr lang="en-US" sz="1600" b="1" u="sng" dirty="0">
                <a:highlight>
                  <a:srgbClr val="FFFFFF"/>
                </a:highlight>
                <a:latin typeface="+mn-lt"/>
              </a:rPr>
              <a:t> </a:t>
            </a:r>
            <a:r>
              <a:rPr lang="en-US" sz="1600" b="1" u="sng" dirty="0" err="1">
                <a:highlight>
                  <a:srgbClr val="FFFFFF"/>
                </a:highlight>
                <a:latin typeface="+mn-lt"/>
              </a:rPr>
              <a:t>Budka</a:t>
            </a:r>
            <a:r>
              <a:rPr lang="en-US" sz="1600" b="1" u="sng" dirty="0">
                <a:highlight>
                  <a:srgbClr val="FFFFFF"/>
                </a:highlight>
                <a:latin typeface="+mn-lt"/>
              </a:rPr>
              <a:t> </a:t>
            </a:r>
          </a:p>
          <a:p>
            <a:pPr algn="ctr"/>
            <a:r>
              <a:rPr lang="en-US" sz="1600" dirty="0">
                <a:highlight>
                  <a:srgbClr val="FFFFFF"/>
                </a:highlight>
                <a:latin typeface="+mn-lt"/>
              </a:rPr>
              <a:t>EPP, PL</a:t>
            </a:r>
          </a:p>
          <a:p>
            <a:pPr algn="ctr"/>
            <a:r>
              <a:rPr lang="en-US" sz="1600" dirty="0">
                <a:highlight>
                  <a:srgbClr val="FFFFFF"/>
                </a:highlight>
                <a:latin typeface="+mn-lt"/>
              </a:rPr>
              <a:t>Chair of the </a:t>
            </a:r>
            <a:r>
              <a:rPr lang="en-US" sz="1600" b="1" dirty="0">
                <a:highlight>
                  <a:srgbClr val="FFFFFF"/>
                </a:highlight>
                <a:latin typeface="+mn-lt"/>
              </a:rPr>
              <a:t>ITRE</a:t>
            </a:r>
            <a:r>
              <a:rPr lang="en-US" sz="1600" dirty="0">
                <a:highlight>
                  <a:srgbClr val="FFFFFF"/>
                </a:highlight>
                <a:latin typeface="+mn-lt"/>
              </a:rPr>
              <a:t> Committee</a:t>
            </a:r>
            <a:endParaRPr lang="en-BE" sz="1600" dirty="0">
              <a:highlight>
                <a:srgbClr val="FFFFFF"/>
              </a:highlight>
              <a:latin typeface="+mn-lt"/>
            </a:endParaRPr>
          </a:p>
        </p:txBody>
      </p:sp>
      <p:pic>
        <p:nvPicPr>
          <p:cNvPr id="23" name="Picture 2" descr="Home | Download Centre | European Parliament">
            <a:extLst>
              <a:ext uri="{FF2B5EF4-FFF2-40B4-BE49-F238E27FC236}">
                <a16:creationId xmlns:a16="http://schemas.microsoft.com/office/drawing/2014/main" id="{FD70183D-05E4-CB43-6745-B845664F4D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018" y="1492343"/>
            <a:ext cx="4265618" cy="154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345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1CEA3-0937-5D74-BE9A-34F76BE00B31}"/>
              </a:ext>
            </a:extLst>
          </p:cNvPr>
          <p:cNvSpPr>
            <a:spLocks noGrp="1"/>
          </p:cNvSpPr>
          <p:nvPr>
            <p:ph type="sldNum" sz="quarter" idx="16"/>
          </p:nvPr>
        </p:nvSpPr>
        <p:spPr/>
        <p:txBody>
          <a:bodyPr/>
          <a:lstStyle/>
          <a:p>
            <a:pPr>
              <a:defRPr/>
            </a:pPr>
            <a:fld id="{385D28A6-668F-4158-BDC0-14D455B35AA2}" type="slidenum">
              <a:rPr lang="fr-BE" smtClean="0"/>
              <a:pPr>
                <a:defRPr/>
              </a:pPr>
              <a:t>8</a:t>
            </a:fld>
            <a:endParaRPr lang="fr-BE"/>
          </a:p>
        </p:txBody>
      </p:sp>
      <p:sp>
        <p:nvSpPr>
          <p:cNvPr id="9" name="TextBox 8">
            <a:extLst>
              <a:ext uri="{FF2B5EF4-FFF2-40B4-BE49-F238E27FC236}">
                <a16:creationId xmlns:a16="http://schemas.microsoft.com/office/drawing/2014/main" id="{A67B92B9-E14B-8372-9FC4-258D45FC032B}"/>
              </a:ext>
            </a:extLst>
          </p:cNvPr>
          <p:cNvSpPr txBox="1"/>
          <p:nvPr/>
        </p:nvSpPr>
        <p:spPr>
          <a:xfrm>
            <a:off x="162559" y="213995"/>
            <a:ext cx="9940811" cy="584775"/>
          </a:xfrm>
          <a:prstGeom prst="rect">
            <a:avLst/>
          </a:prstGeom>
          <a:noFill/>
        </p:spPr>
        <p:txBody>
          <a:bodyPr wrap="square">
            <a:spAutoFit/>
          </a:bodyPr>
          <a:lstStyle/>
          <a:p>
            <a:pPr eaLnBrk="1" fontAlgn="auto" hangingPunct="1">
              <a:spcBef>
                <a:spcPts val="0"/>
              </a:spcBef>
              <a:spcAft>
                <a:spcPts val="0"/>
              </a:spcAft>
              <a:defRPr/>
            </a:pPr>
            <a:r>
              <a:rPr lang="en-US" sz="3200" b="1" dirty="0">
                <a:solidFill>
                  <a:schemeClr val="accent2">
                    <a:lumMod val="75000"/>
                  </a:schemeClr>
                </a:solidFill>
                <a:latin typeface="+mn-lt"/>
              </a:rPr>
              <a:t>What happens next?</a:t>
            </a:r>
          </a:p>
        </p:txBody>
      </p:sp>
      <p:pic>
        <p:nvPicPr>
          <p:cNvPr id="2" name="Picture 1">
            <a:extLst>
              <a:ext uri="{FF2B5EF4-FFF2-40B4-BE49-F238E27FC236}">
                <a16:creationId xmlns:a16="http://schemas.microsoft.com/office/drawing/2014/main" id="{BE373737-FEB9-76FC-CF96-D6973BCA3718}"/>
              </a:ext>
            </a:extLst>
          </p:cNvPr>
          <p:cNvPicPr>
            <a:picLocks noChangeAspect="1"/>
          </p:cNvPicPr>
          <p:nvPr/>
        </p:nvPicPr>
        <p:blipFill>
          <a:blip r:embed="rId3"/>
          <a:stretch>
            <a:fillRect/>
          </a:stretch>
        </p:blipFill>
        <p:spPr>
          <a:xfrm>
            <a:off x="381000" y="1419905"/>
            <a:ext cx="11430000" cy="4257675"/>
          </a:xfrm>
          <a:prstGeom prst="rect">
            <a:avLst/>
          </a:prstGeom>
        </p:spPr>
      </p:pic>
      <p:sp>
        <p:nvSpPr>
          <p:cNvPr id="5" name="TextBox 4">
            <a:extLst>
              <a:ext uri="{FF2B5EF4-FFF2-40B4-BE49-F238E27FC236}">
                <a16:creationId xmlns:a16="http://schemas.microsoft.com/office/drawing/2014/main" id="{B827BBB1-ECEB-3338-B7D7-65CCDC170DCA}"/>
              </a:ext>
            </a:extLst>
          </p:cNvPr>
          <p:cNvSpPr txBox="1"/>
          <p:nvPr/>
        </p:nvSpPr>
        <p:spPr>
          <a:xfrm>
            <a:off x="4310866" y="5975513"/>
            <a:ext cx="7500134" cy="276999"/>
          </a:xfrm>
          <a:prstGeom prst="rect">
            <a:avLst/>
          </a:prstGeom>
          <a:noFill/>
        </p:spPr>
        <p:txBody>
          <a:bodyPr wrap="square" rtlCol="0">
            <a:spAutoFit/>
          </a:bodyPr>
          <a:lstStyle/>
          <a:p>
            <a:r>
              <a:rPr lang="en-GB" sz="1200"/>
              <a:t>https://www.cleanenergywire.org/factsheets/covering-climate-2024-eu-elections-and-making-blocs-next-leadership</a:t>
            </a:r>
          </a:p>
        </p:txBody>
      </p:sp>
      <p:cxnSp>
        <p:nvCxnSpPr>
          <p:cNvPr id="8" name="Straight Arrow Connector 7">
            <a:extLst>
              <a:ext uri="{FF2B5EF4-FFF2-40B4-BE49-F238E27FC236}">
                <a16:creationId xmlns:a16="http://schemas.microsoft.com/office/drawing/2014/main" id="{1D07E768-8036-A987-5297-9F38651B2747}"/>
              </a:ext>
            </a:extLst>
          </p:cNvPr>
          <p:cNvCxnSpPr>
            <a:cxnSpLocks/>
          </p:cNvCxnSpPr>
          <p:nvPr/>
        </p:nvCxnSpPr>
        <p:spPr>
          <a:xfrm flipV="1">
            <a:off x="7802880" y="1387520"/>
            <a:ext cx="0" cy="1290320"/>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Rectangle 9">
            <a:extLst>
              <a:ext uri="{FF2B5EF4-FFF2-40B4-BE49-F238E27FC236}">
                <a16:creationId xmlns:a16="http://schemas.microsoft.com/office/drawing/2014/main" id="{E581CB12-4097-D688-8BFF-903D5E08F3B0}"/>
              </a:ext>
            </a:extLst>
          </p:cNvPr>
          <p:cNvSpPr/>
          <p:nvPr/>
        </p:nvSpPr>
        <p:spPr>
          <a:xfrm>
            <a:off x="6840227" y="605488"/>
            <a:ext cx="1925306" cy="63165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400" dirty="0"/>
              <a:t>President Ursula von der Leyen elected</a:t>
            </a:r>
          </a:p>
        </p:txBody>
      </p:sp>
      <p:sp>
        <p:nvSpPr>
          <p:cNvPr id="11" name="Right Brace 10">
            <a:extLst>
              <a:ext uri="{FF2B5EF4-FFF2-40B4-BE49-F238E27FC236}">
                <a16:creationId xmlns:a16="http://schemas.microsoft.com/office/drawing/2014/main" id="{34256CBA-16C9-49D1-7BCD-27BC996ACEB2}"/>
              </a:ext>
            </a:extLst>
          </p:cNvPr>
          <p:cNvSpPr/>
          <p:nvPr/>
        </p:nvSpPr>
        <p:spPr>
          <a:xfrm rot="-5400000">
            <a:off x="9971086" y="683933"/>
            <a:ext cx="216851" cy="3249626"/>
          </a:xfrm>
          <a:prstGeom prst="righ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A4C455DF-03DD-22BC-6665-FE3E17222A36}"/>
              </a:ext>
            </a:extLst>
          </p:cNvPr>
          <p:cNvSpPr txBox="1"/>
          <p:nvPr/>
        </p:nvSpPr>
        <p:spPr>
          <a:xfrm>
            <a:off x="9052559" y="1717838"/>
            <a:ext cx="2285999" cy="369332"/>
          </a:xfrm>
          <a:prstGeom prst="rect">
            <a:avLst/>
          </a:prstGeom>
          <a:noFill/>
        </p:spPr>
        <p:txBody>
          <a:bodyPr wrap="square" rtlCol="0">
            <a:spAutoFit/>
          </a:bodyPr>
          <a:lstStyle/>
          <a:p>
            <a:r>
              <a:rPr lang="en-GB" b="1">
                <a:solidFill>
                  <a:srgbClr val="FFC000"/>
                </a:solidFill>
              </a:rPr>
              <a:t>TIMELINE DELAYED</a:t>
            </a:r>
          </a:p>
        </p:txBody>
      </p:sp>
    </p:spTree>
    <p:extLst>
      <p:ext uri="{BB962C8B-B14F-4D97-AF65-F5344CB8AC3E}">
        <p14:creationId xmlns:p14="http://schemas.microsoft.com/office/powerpoint/2010/main" val="137317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5D86D4-7979-1DC3-F3BD-6498F252D41B}"/>
              </a:ext>
            </a:extLst>
          </p:cNvPr>
          <p:cNvSpPr txBox="1"/>
          <p:nvPr/>
        </p:nvSpPr>
        <p:spPr>
          <a:xfrm>
            <a:off x="162560" y="213995"/>
            <a:ext cx="9647238" cy="584775"/>
          </a:xfrm>
          <a:prstGeom prst="rect">
            <a:avLst/>
          </a:prstGeom>
          <a:noFill/>
        </p:spPr>
        <p:txBody>
          <a:bodyPr>
            <a:spAutoFit/>
          </a:bodyPr>
          <a:lstStyle/>
          <a:p>
            <a:pPr eaLnBrk="1" fontAlgn="auto" hangingPunct="1">
              <a:spcBef>
                <a:spcPts val="0"/>
              </a:spcBef>
              <a:spcAft>
                <a:spcPts val="0"/>
              </a:spcAft>
              <a:defRPr/>
            </a:pPr>
            <a:r>
              <a:rPr lang="fr-BE" sz="3200" b="1" dirty="0">
                <a:solidFill>
                  <a:schemeClr val="accent2">
                    <a:lumMod val="75000"/>
                  </a:schemeClr>
                </a:solidFill>
                <a:latin typeface="+mn-lt"/>
              </a:rPr>
              <a:t>Publication of the Draghi report</a:t>
            </a:r>
          </a:p>
        </p:txBody>
      </p:sp>
      <p:sp>
        <p:nvSpPr>
          <p:cNvPr id="4" name="TextBox 3">
            <a:extLst>
              <a:ext uri="{FF2B5EF4-FFF2-40B4-BE49-F238E27FC236}">
                <a16:creationId xmlns:a16="http://schemas.microsoft.com/office/drawing/2014/main" id="{7AAFC00D-F9CF-E192-BF69-6F67677A4024}"/>
              </a:ext>
            </a:extLst>
          </p:cNvPr>
          <p:cNvSpPr txBox="1"/>
          <p:nvPr/>
        </p:nvSpPr>
        <p:spPr>
          <a:xfrm>
            <a:off x="312821" y="1074822"/>
            <a:ext cx="7964240" cy="2585323"/>
          </a:xfrm>
          <a:prstGeom prst="rect">
            <a:avLst/>
          </a:prstGeom>
          <a:noFill/>
        </p:spPr>
        <p:txBody>
          <a:bodyPr wrap="square" rtlCol="0">
            <a:spAutoFit/>
          </a:bodyPr>
          <a:lstStyle/>
          <a:p>
            <a:r>
              <a:rPr lang="fr-BE" dirty="0" err="1"/>
              <a:t>Commissionned</a:t>
            </a:r>
            <a:r>
              <a:rPr lang="fr-BE" dirty="0"/>
              <a:t> in 2023 by the </a:t>
            </a:r>
            <a:r>
              <a:rPr lang="en-US" dirty="0"/>
              <a:t>EC President Ursula von der Leyen, the report:</a:t>
            </a:r>
            <a:endParaRPr lang="fr-BE" dirty="0"/>
          </a:p>
          <a:p>
            <a:pPr marL="285750" indent="-285750">
              <a:buFont typeface="Arial" panose="020B0604020202020204" pitchFamily="34" charset="0"/>
              <a:buChar char="•"/>
            </a:pPr>
            <a:r>
              <a:rPr lang="fr-BE" dirty="0" err="1">
                <a:hlinkClick r:id="rId3"/>
              </a:rPr>
              <a:t>Submitted</a:t>
            </a:r>
            <a:r>
              <a:rPr lang="fr-BE" dirty="0"/>
              <a:t> on 9 </a:t>
            </a:r>
            <a:r>
              <a:rPr lang="fr-BE" dirty="0" err="1"/>
              <a:t>September</a:t>
            </a:r>
            <a:endParaRPr lang="fr-BE" dirty="0"/>
          </a:p>
          <a:p>
            <a:pPr marL="285750" indent="-285750">
              <a:buFont typeface="Arial" panose="020B0604020202020204" pitchFamily="34" charset="0"/>
              <a:buChar char="•"/>
            </a:pPr>
            <a:r>
              <a:rPr lang="fr-BE" dirty="0"/>
              <a:t>400-page document – 170 </a:t>
            </a:r>
            <a:r>
              <a:rPr lang="fr-BE" dirty="0" err="1"/>
              <a:t>recommendations</a:t>
            </a:r>
            <a:r>
              <a:rPr lang="fr-BE" dirty="0"/>
              <a:t> </a:t>
            </a:r>
            <a:r>
              <a:rPr lang="en-US" dirty="0"/>
              <a:t>to boost productivity and growth in the EU to be implemented in 10 sectors.</a:t>
            </a:r>
            <a:endParaRPr lang="fr-BE" dirty="0"/>
          </a:p>
          <a:p>
            <a:endParaRPr lang="fr-BE" dirty="0"/>
          </a:p>
          <a:p>
            <a:r>
              <a:rPr lang="fr-BE" b="1" dirty="0"/>
              <a:t>3 main </a:t>
            </a:r>
            <a:r>
              <a:rPr lang="fr-BE" b="1" dirty="0" err="1"/>
              <a:t>priorities</a:t>
            </a:r>
            <a:r>
              <a:rPr lang="fr-BE" b="1" dirty="0"/>
              <a:t>:</a:t>
            </a:r>
          </a:p>
          <a:p>
            <a:pPr marL="285750" indent="-285750">
              <a:buFont typeface="Arial" panose="020B0604020202020204" pitchFamily="34" charset="0"/>
              <a:buChar char="•"/>
            </a:pPr>
            <a:r>
              <a:rPr lang="en-US" dirty="0"/>
              <a:t>bridging the innovation gap in the EU; </a:t>
            </a:r>
          </a:p>
          <a:p>
            <a:pPr marL="285750" indent="-285750">
              <a:buFont typeface="Arial" panose="020B0604020202020204" pitchFamily="34" charset="0"/>
              <a:buChar char="•"/>
            </a:pPr>
            <a:r>
              <a:rPr lang="en-US" dirty="0"/>
              <a:t>developing a plan for </a:t>
            </a:r>
            <a:r>
              <a:rPr lang="en-US" dirty="0" err="1"/>
              <a:t>decarbonisation</a:t>
            </a:r>
            <a:r>
              <a:rPr lang="en-US" dirty="0"/>
              <a:t> and competitiveness; </a:t>
            </a:r>
          </a:p>
          <a:p>
            <a:pPr marL="285750" indent="-285750">
              <a:buFont typeface="Arial" panose="020B0604020202020204" pitchFamily="34" charset="0"/>
              <a:buChar char="•"/>
            </a:pPr>
            <a:r>
              <a:rPr lang="en-US" dirty="0"/>
              <a:t>increasing safety and reducing dependency.</a:t>
            </a:r>
          </a:p>
        </p:txBody>
      </p:sp>
      <p:pic>
        <p:nvPicPr>
          <p:cNvPr id="2" name="Picture 1">
            <a:extLst>
              <a:ext uri="{FF2B5EF4-FFF2-40B4-BE49-F238E27FC236}">
                <a16:creationId xmlns:a16="http://schemas.microsoft.com/office/drawing/2014/main" id="{0BAB7BD9-5ECA-0C4D-413B-936578418140}"/>
              </a:ext>
            </a:extLst>
          </p:cNvPr>
          <p:cNvPicPr>
            <a:picLocks noChangeAspect="1"/>
          </p:cNvPicPr>
          <p:nvPr/>
        </p:nvPicPr>
        <p:blipFill>
          <a:blip r:embed="rId4"/>
          <a:stretch>
            <a:fillRect/>
          </a:stretch>
        </p:blipFill>
        <p:spPr>
          <a:xfrm>
            <a:off x="8277061" y="1074821"/>
            <a:ext cx="3514140" cy="2338500"/>
          </a:xfrm>
          <a:prstGeom prst="rect">
            <a:avLst/>
          </a:prstGeom>
        </p:spPr>
      </p:pic>
      <p:sp>
        <p:nvSpPr>
          <p:cNvPr id="5" name="TextBox 4">
            <a:extLst>
              <a:ext uri="{FF2B5EF4-FFF2-40B4-BE49-F238E27FC236}">
                <a16:creationId xmlns:a16="http://schemas.microsoft.com/office/drawing/2014/main" id="{A4C9E38A-1C77-419D-B937-C0F556ED13E8}"/>
              </a:ext>
            </a:extLst>
          </p:cNvPr>
          <p:cNvSpPr txBox="1"/>
          <p:nvPr/>
        </p:nvSpPr>
        <p:spPr>
          <a:xfrm>
            <a:off x="312821" y="3776374"/>
            <a:ext cx="11566358" cy="2585323"/>
          </a:xfrm>
          <a:prstGeom prst="rect">
            <a:avLst/>
          </a:prstGeom>
          <a:noFill/>
        </p:spPr>
        <p:txBody>
          <a:bodyPr wrap="square">
            <a:spAutoFit/>
          </a:bodyPr>
          <a:lstStyle/>
          <a:p>
            <a:r>
              <a:rPr lang="en-US" dirty="0"/>
              <a:t>At least </a:t>
            </a:r>
            <a:r>
              <a:rPr lang="en-US" b="1" dirty="0"/>
              <a:t>€750 to €800 billion of annual investment </a:t>
            </a:r>
            <a:r>
              <a:rPr lang="en-US" dirty="0"/>
              <a:t>is needed to achieve the report’s objectives. </a:t>
            </a:r>
          </a:p>
          <a:p>
            <a:pPr marL="285750" indent="-285750">
              <a:buFont typeface="Wingdings" panose="05000000000000000000" pitchFamily="2" charset="2"/>
              <a:buChar char="Ø"/>
            </a:pPr>
            <a:r>
              <a:rPr lang="en-US" dirty="0"/>
              <a:t>Private funding (proposals made)</a:t>
            </a:r>
          </a:p>
          <a:p>
            <a:pPr marL="285750" indent="-285750">
              <a:buFont typeface="Wingdings" panose="05000000000000000000" pitchFamily="2" charset="2"/>
              <a:buChar char="Ø"/>
            </a:pPr>
            <a:r>
              <a:rPr lang="en-US" dirty="0"/>
              <a:t>Public funding to be overhauled – </a:t>
            </a:r>
            <a:r>
              <a:rPr lang="en-US" i="1" dirty="0"/>
              <a:t>suggest issuing common debt to finance competitiveness and decarbonization objectives; developing a common safe asset.</a:t>
            </a:r>
          </a:p>
          <a:p>
            <a:endParaRPr lang="en-US" dirty="0"/>
          </a:p>
          <a:p>
            <a:r>
              <a:rPr lang="en-US" b="1" dirty="0"/>
              <a:t>EU funding schemes:</a:t>
            </a:r>
          </a:p>
          <a:p>
            <a:pPr marL="285750" indent="-285750">
              <a:buFont typeface="Wingdings" panose="05000000000000000000" pitchFamily="2" charset="2"/>
              <a:buChar char="Ø"/>
            </a:pPr>
            <a:r>
              <a:rPr lang="en-US" dirty="0"/>
              <a:t>the MFF “tends to be too fragmented” (50 spending </a:t>
            </a:r>
            <a:r>
              <a:rPr lang="en-US" dirty="0" err="1"/>
              <a:t>programmes</a:t>
            </a:r>
            <a:r>
              <a:rPr lang="en-US" dirty="0"/>
              <a:t>)</a:t>
            </a:r>
          </a:p>
          <a:p>
            <a:pPr marL="285750" indent="-285750">
              <a:buFont typeface="Wingdings" panose="05000000000000000000" pitchFamily="2" charset="2"/>
              <a:buChar char="Ø"/>
            </a:pPr>
            <a:r>
              <a:rPr lang="en-US" dirty="0"/>
              <a:t>Cohesion funds should be better used and injected more into the priorities of </a:t>
            </a:r>
            <a:r>
              <a:rPr lang="en-US" dirty="0" err="1"/>
              <a:t>digitalisation</a:t>
            </a:r>
            <a:r>
              <a:rPr lang="en-US" dirty="0"/>
              <a:t>, transport, education and connectivity.</a:t>
            </a:r>
            <a:endParaRPr lang="en-GB" dirty="0"/>
          </a:p>
        </p:txBody>
      </p:sp>
    </p:spTree>
    <p:extLst>
      <p:ext uri="{BB962C8B-B14F-4D97-AF65-F5344CB8AC3E}">
        <p14:creationId xmlns:p14="http://schemas.microsoft.com/office/powerpoint/2010/main" val="1246993112"/>
      </p:ext>
    </p:extLst>
  </p:cSld>
  <p:clrMapOvr>
    <a:masterClrMapping/>
  </p:clrMapOvr>
</p:sld>
</file>

<file path=ppt/theme/theme1.xml><?xml version="1.0" encoding="utf-8"?>
<a:theme xmlns:a="http://schemas.openxmlformats.org/drawingml/2006/main" name="Retrospect">
  <a:themeElements>
    <a:clrScheme name="Custom 12">
      <a:dk1>
        <a:sysClr val="windowText" lastClr="000000"/>
      </a:dk1>
      <a:lt1>
        <a:sysClr val="window" lastClr="FFFFFF"/>
      </a:lt1>
      <a:dk2>
        <a:srgbClr val="335B74"/>
      </a:dk2>
      <a:lt2>
        <a:srgbClr val="DFE3E5"/>
      </a:lt2>
      <a:accent1>
        <a:srgbClr val="1455AB"/>
      </a:accent1>
      <a:accent2>
        <a:srgbClr val="2683C6"/>
      </a:accent2>
      <a:accent3>
        <a:srgbClr val="27CED7"/>
      </a:accent3>
      <a:accent4>
        <a:srgbClr val="42BA97"/>
      </a:accent4>
      <a:accent5>
        <a:srgbClr val="3E8853"/>
      </a:accent5>
      <a:accent6>
        <a:srgbClr val="62A39F"/>
      </a:accent6>
      <a:hlink>
        <a:srgbClr val="6EAC1C"/>
      </a:hlink>
      <a:folHlink>
        <a:srgbClr val="79C23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HER template" id="{B8D78FE3-3DAB-4AD6-AA5C-8AC343720F6B}" vid="{707AFDCC-27BD-415D-ACFE-BE3A93B526A8}"/>
    </a:ext>
  </a:extLst>
</a:theme>
</file>

<file path=ppt/theme/theme2.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ER template" id="{B8D78FE3-3DAB-4AD6-AA5C-8AC343720F6B}" vid="{8C6E2131-2570-4BE7-910A-D2D4F7D4A4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B31A3C9451F94A973524A7E9C981F8" ma:contentTypeVersion="18" ma:contentTypeDescription="Create a new document." ma:contentTypeScope="" ma:versionID="cbf3ae4d3d418a143a80e2b1d429adb4">
  <xsd:schema xmlns:xsd="http://www.w3.org/2001/XMLSchema" xmlns:xs="http://www.w3.org/2001/XMLSchema" xmlns:p="http://schemas.microsoft.com/office/2006/metadata/properties" xmlns:ns2="26b469df-a54e-4a45-98a9-1b15e165669a" xmlns:ns3="c61c6ce8-6495-4e68-a466-e4c514fa597d" targetNamespace="http://schemas.microsoft.com/office/2006/metadata/properties" ma:root="true" ma:fieldsID="08f7fdeb329c2a3b95ce532a0f72f50e" ns2:_="" ns3:_="">
    <xsd:import namespace="26b469df-a54e-4a45-98a9-1b15e165669a"/>
    <xsd:import namespace="c61c6ce8-6495-4e68-a466-e4c514fa59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b469df-a54e-4a45-98a9-1b15e16566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18b2f3-4a37-41b8-8376-db740f8d01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1c6ce8-6495-4e68-a466-e4c514fa597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8dba19-bc83-41ce-92a3-143a335616a4}" ma:internalName="TaxCatchAll" ma:showField="CatchAllData" ma:web="c61c6ce8-6495-4e68-a466-e4c514fa59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0A7D88-FF68-4241-BAAB-C07216992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b469df-a54e-4a45-98a9-1b15e165669a"/>
    <ds:schemaRef ds:uri="c61c6ce8-6495-4e68-a466-e4c514fa5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CC72CF-1A3C-48F9-8E18-645377C9F1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20240419_Policy_WG34</Template>
  <TotalTime>10758</TotalTime>
  <Words>3199</Words>
  <Application>Microsoft Office PowerPoint</Application>
  <PresentationFormat>Widescreen</PresentationFormat>
  <Paragraphs>282</Paragraphs>
  <Slides>26</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Aptos</vt:lpstr>
      <vt:lpstr>Arial</vt:lpstr>
      <vt:lpstr>Calibri</vt:lpstr>
      <vt:lpstr>Calibri Light</vt:lpstr>
      <vt:lpstr>Courier New</vt:lpstr>
      <vt:lpstr>Trebuchet MS</vt:lpstr>
      <vt:lpstr>Wingdings</vt:lpstr>
      <vt:lpstr>Wingdings 3</vt:lpstr>
      <vt:lpstr>Retrospect</vt:lpstr>
      <vt:lpstr>Facet</vt:lpstr>
      <vt:lpstr>Policy Working Group </vt:lpstr>
      <vt:lpstr>PowerPoint Presentation</vt:lpstr>
      <vt:lpstr>EU INSTITUTIONAL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OPPORTUNITIES</vt:lpstr>
      <vt:lpstr>PowerPoint Presentation</vt:lpstr>
      <vt:lpstr>PowerPoint Presentation</vt:lpstr>
      <vt:lpstr>PowerPoint Presentation</vt:lpstr>
      <vt:lpstr>REPORTS &amp; DATA</vt:lpstr>
      <vt:lpstr>PowerPoint Presentation</vt:lpstr>
      <vt:lpstr>PowerPoint Presentation</vt:lpstr>
      <vt:lpstr>PowerPoint Presentation</vt:lpstr>
      <vt:lpstr>PowerPoint Presentation</vt:lpstr>
      <vt:lpstr>PowerPoint Presentation</vt:lpstr>
    </vt:vector>
  </TitlesOfParts>
  <Company>Everest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Working Group </dc:title>
  <dc:creator>Julia Cora</dc:creator>
  <cp:lastModifiedBy>Julia Cora</cp:lastModifiedBy>
  <cp:revision>1</cp:revision>
  <dcterms:created xsi:type="dcterms:W3CDTF">2024-03-27T10:19:55Z</dcterms:created>
  <dcterms:modified xsi:type="dcterms:W3CDTF">2024-09-27T10:45:34Z</dcterms:modified>
</cp:coreProperties>
</file>